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64"/>
  </p:handoutMasterIdLst>
  <p:sldIdLst>
    <p:sldId id="318" r:id="rId2"/>
    <p:sldId id="258" r:id="rId3"/>
    <p:sldId id="259" r:id="rId4"/>
    <p:sldId id="260" r:id="rId5"/>
    <p:sldId id="267"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7" r:id="rId49"/>
    <p:sldId id="304" r:id="rId50"/>
    <p:sldId id="308" r:id="rId51"/>
    <p:sldId id="305" r:id="rId52"/>
    <p:sldId id="306" r:id="rId53"/>
    <p:sldId id="309" r:id="rId54"/>
    <p:sldId id="310" r:id="rId55"/>
    <p:sldId id="311" r:id="rId56"/>
    <p:sldId id="312" r:id="rId57"/>
    <p:sldId id="313" r:id="rId58"/>
    <p:sldId id="314" r:id="rId59"/>
    <p:sldId id="315" r:id="rId60"/>
    <p:sldId id="316" r:id="rId61"/>
    <p:sldId id="317" r:id="rId62"/>
    <p:sldId id="257" r:id="rId6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385D8A"/>
    <a:srgbClr val="10253F"/>
    <a:srgbClr val="215968"/>
    <a:srgbClr val="D3B998"/>
    <a:srgbClr val="8A3C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60" autoAdjust="0"/>
    <p:restoredTop sz="94660"/>
  </p:normalViewPr>
  <p:slideViewPr>
    <p:cSldViewPr snapToGrid="0">
      <p:cViewPr>
        <p:scale>
          <a:sx n="120" d="100"/>
          <a:sy n="120" d="100"/>
        </p:scale>
        <p:origin x="488" y="952"/>
      </p:cViewPr>
      <p:guideLst>
        <p:guide orient="horz" pos="2160"/>
        <p:guide pos="3840"/>
      </p:guideLst>
    </p:cSldViewPr>
  </p:slideViewPr>
  <p:notesTextViewPr>
    <p:cViewPr>
      <p:scale>
        <a:sx n="1" d="1"/>
        <a:sy n="1" d="1"/>
      </p:scale>
      <p:origin x="0" y="0"/>
    </p:cViewPr>
  </p:notesTextViewPr>
  <p:sorterViewPr>
    <p:cViewPr>
      <p:scale>
        <a:sx n="120" d="100"/>
        <a:sy n="120" d="100"/>
      </p:scale>
      <p:origin x="0" y="0"/>
    </p:cViewPr>
  </p:sorterViewPr>
  <p:notesViewPr>
    <p:cSldViewPr snapToGrid="0">
      <p:cViewPr varScale="1">
        <p:scale>
          <a:sx n="52" d="100"/>
          <a:sy n="52" d="100"/>
        </p:scale>
        <p:origin x="1824"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71F1A830-A847-4313-B621-DB7F1692C7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7E4504A4-D14E-418F-8E75-E534F371D2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C75A0D-D99A-4783-94A4-E5E7F1D6BD97}" type="datetimeFigureOut">
              <a:rPr lang="pt-BR" smtClean="0"/>
              <a:t>02/06/2020</a:t>
            </a:fld>
            <a:endParaRPr lang="pt-BR"/>
          </a:p>
        </p:txBody>
      </p:sp>
      <p:sp>
        <p:nvSpPr>
          <p:cNvPr id="4" name="Espaço Reservado para Rodapé 3">
            <a:extLst>
              <a:ext uri="{FF2B5EF4-FFF2-40B4-BE49-F238E27FC236}">
                <a16:creationId xmlns:a16="http://schemas.microsoft.com/office/drawing/2014/main" id="{E7203137-3A61-4492-93DB-5B81A828F7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317E49CD-014E-4B02-A680-18201E5250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1588A0-E810-4390-9C5C-997EE6034C28}" type="slidenum">
              <a:rPr lang="pt-BR" smtClean="0"/>
              <a:t>‹#›</a:t>
            </a:fld>
            <a:endParaRPr lang="pt-BR"/>
          </a:p>
        </p:txBody>
      </p:sp>
    </p:spTree>
    <p:extLst>
      <p:ext uri="{BB962C8B-B14F-4D97-AF65-F5344CB8AC3E}">
        <p14:creationId xmlns:p14="http://schemas.microsoft.com/office/powerpoint/2010/main" val="147178621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E0A724E9-EED9-4DEC-B7D6-A3D15F5E14D2}"/>
              </a:ext>
            </a:extLst>
          </p:cNvPr>
          <p:cNvSpPr>
            <a:spLocks noGrp="1"/>
          </p:cNvSpPr>
          <p:nvPr>
            <p:ph type="subTitle" idx="1"/>
          </p:nvPr>
        </p:nvSpPr>
        <p:spPr>
          <a:xfrm>
            <a:off x="1524000" y="4039683"/>
            <a:ext cx="9144000" cy="1655762"/>
          </a:xfrm>
        </p:spPr>
        <p:txBody>
          <a:bodyPr anchor="ctr">
            <a:normAutofit/>
          </a:bodyPr>
          <a:lstStyle>
            <a:lvl1pPr marL="0" indent="0" algn="ctr">
              <a:buNone/>
              <a:defRPr sz="4000" cap="all" baseline="0">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sp>
        <p:nvSpPr>
          <p:cNvPr id="13" name="Espaço Reservado para Imagem 12">
            <a:extLst>
              <a:ext uri="{FF2B5EF4-FFF2-40B4-BE49-F238E27FC236}">
                <a16:creationId xmlns:a16="http://schemas.microsoft.com/office/drawing/2014/main" id="{D664BF93-B7AA-4AFA-8FA9-C1B9A9D6D347}"/>
              </a:ext>
            </a:extLst>
          </p:cNvPr>
          <p:cNvSpPr>
            <a:spLocks noGrp="1"/>
          </p:cNvSpPr>
          <p:nvPr>
            <p:ph type="pic" sz="quarter" idx="10"/>
          </p:nvPr>
        </p:nvSpPr>
        <p:spPr>
          <a:xfrm>
            <a:off x="0" y="0"/>
            <a:ext cx="12192000" cy="6858000"/>
          </a:xfrm>
        </p:spPr>
        <p:txBody>
          <a:bodyPr/>
          <a:lstStyle/>
          <a:p>
            <a:endParaRPr lang="pt-BR" dirty="0"/>
          </a:p>
        </p:txBody>
      </p:sp>
      <p:sp>
        <p:nvSpPr>
          <p:cNvPr id="2" name="Título 1">
            <a:extLst>
              <a:ext uri="{FF2B5EF4-FFF2-40B4-BE49-F238E27FC236}">
                <a16:creationId xmlns:a16="http://schemas.microsoft.com/office/drawing/2014/main" id="{4EBAABE1-65E0-4FDB-8337-C6C02A8C7953}"/>
              </a:ext>
            </a:extLst>
          </p:cNvPr>
          <p:cNvSpPr>
            <a:spLocks noGrp="1"/>
          </p:cNvSpPr>
          <p:nvPr>
            <p:ph type="ctrTitle" hasCustomPrompt="1"/>
          </p:nvPr>
        </p:nvSpPr>
        <p:spPr>
          <a:xfrm>
            <a:off x="1413164" y="1041400"/>
            <a:ext cx="2013527" cy="2387600"/>
          </a:xfrm>
          <a:solidFill>
            <a:schemeClr val="tx2">
              <a:lumMod val="50000"/>
              <a:alpha val="80000"/>
            </a:schemeClr>
          </a:solidFill>
          <a:ln w="38100">
            <a:solidFill>
              <a:schemeClr val="bg1"/>
            </a:solidFill>
          </a:ln>
        </p:spPr>
        <p:txBody>
          <a:bodyPr anchor="ctr">
            <a:noAutofit/>
          </a:bodyPr>
          <a:lstStyle>
            <a:lvl1pPr algn="ctr">
              <a:defRPr sz="19900">
                <a:solidFill>
                  <a:schemeClr val="bg1"/>
                </a:solidFill>
                <a:latin typeface="Times New Roman" panose="02020603050405020304" pitchFamily="18" charset="0"/>
                <a:cs typeface="Times New Roman" panose="02020603050405020304" pitchFamily="18" charset="0"/>
              </a:defRPr>
            </a:lvl1pPr>
          </a:lstStyle>
          <a:p>
            <a:r>
              <a:rPr lang="pt-BR" dirty="0"/>
              <a:t>A</a:t>
            </a:r>
          </a:p>
        </p:txBody>
      </p:sp>
    </p:spTree>
    <p:extLst>
      <p:ext uri="{BB962C8B-B14F-4D97-AF65-F5344CB8AC3E}">
        <p14:creationId xmlns:p14="http://schemas.microsoft.com/office/powerpoint/2010/main" val="1538276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blia">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1207201" y="455092"/>
            <a:ext cx="9860362" cy="4236558"/>
          </a:xfrm>
          <a:ln w="3175">
            <a:solidFill>
              <a:schemeClr val="tx1"/>
            </a:solidFill>
            <a:prstDash val="sysDot"/>
          </a:ln>
        </p:spPr>
        <p:txBody>
          <a:bodyPr anchor="ctr">
            <a:normAutofit/>
          </a:bodyPr>
          <a:lstStyle>
            <a:lvl1pPr marL="0" indent="0" algn="ctr">
              <a:lnSpc>
                <a:spcPct val="100000"/>
              </a:lnSpc>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6142" y="330876"/>
            <a:ext cx="960560" cy="741254"/>
          </a:xfrm>
          <a:prstGeom prst="rect">
            <a:avLst/>
          </a:prstGeom>
        </p:spPr>
      </p:pic>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flipV="1">
            <a:off x="11052079" y="5413175"/>
            <a:ext cx="960560" cy="741254"/>
          </a:xfrm>
          <a:prstGeom prst="rect">
            <a:avLst/>
          </a:prstGeom>
        </p:spPr>
      </p:pic>
      <p:sp>
        <p:nvSpPr>
          <p:cNvPr id="31" name="Forma Livre: Forma 30">
            <a:extLst>
              <a:ext uri="{FF2B5EF4-FFF2-40B4-BE49-F238E27FC236}">
                <a16:creationId xmlns:a16="http://schemas.microsoft.com/office/drawing/2014/main" id="{6C21C0A0-9CC2-4C11-B056-9C32C348EC70}"/>
              </a:ext>
            </a:extLst>
          </p:cNvPr>
          <p:cNvSpPr/>
          <p:nvPr userDrawn="1"/>
        </p:nvSpPr>
        <p:spPr>
          <a:xfrm>
            <a:off x="606057" y="1296537"/>
            <a:ext cx="10526231" cy="4450568"/>
          </a:xfrm>
          <a:custGeom>
            <a:avLst/>
            <a:gdLst>
              <a:gd name="connsiteX0" fmla="*/ 0 w 7233313"/>
              <a:gd name="connsiteY0" fmla="*/ 0 h 4162567"/>
              <a:gd name="connsiteX1" fmla="*/ 0 w 7233313"/>
              <a:gd name="connsiteY1" fmla="*/ 4162567 h 4162567"/>
              <a:gd name="connsiteX2" fmla="*/ 7233313 w 7233313"/>
              <a:gd name="connsiteY2" fmla="*/ 4162567 h 4162567"/>
            </a:gdLst>
            <a:ahLst/>
            <a:cxnLst>
              <a:cxn ang="0">
                <a:pos x="connsiteX0" y="connsiteY0"/>
              </a:cxn>
              <a:cxn ang="0">
                <a:pos x="connsiteX1" y="connsiteY1"/>
              </a:cxn>
              <a:cxn ang="0">
                <a:pos x="connsiteX2" y="connsiteY2"/>
              </a:cxn>
            </a:cxnLst>
            <a:rect l="l" t="t" r="r" b="b"/>
            <a:pathLst>
              <a:path w="7233313" h="4162567">
                <a:moveTo>
                  <a:pt x="0" y="0"/>
                </a:moveTo>
                <a:lnTo>
                  <a:pt x="0" y="4162567"/>
                </a:lnTo>
                <a:lnTo>
                  <a:pt x="7233313" y="4162567"/>
                </a:lnTo>
              </a:path>
            </a:pathLst>
          </a:custGeom>
          <a:noFill/>
          <a:ln w="381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spaço Reservado para Texto 32">
            <a:extLst>
              <a:ext uri="{FF2B5EF4-FFF2-40B4-BE49-F238E27FC236}">
                <a16:creationId xmlns:a16="http://schemas.microsoft.com/office/drawing/2014/main" id="{6F2822F4-087A-4997-BE75-F3F11448BB3A}"/>
              </a:ext>
            </a:extLst>
          </p:cNvPr>
          <p:cNvSpPr>
            <a:spLocks noGrp="1"/>
          </p:cNvSpPr>
          <p:nvPr>
            <p:ph type="body" sz="quarter" idx="10" hasCustomPrompt="1"/>
          </p:nvPr>
        </p:nvSpPr>
        <p:spPr>
          <a:xfrm>
            <a:off x="8370860" y="4886851"/>
            <a:ext cx="2696703" cy="456583"/>
          </a:xfrm>
          <a:solidFill>
            <a:schemeClr val="tx1"/>
          </a:solidFill>
        </p:spPr>
        <p:txBody>
          <a:bodyPr anchor="ctr">
            <a:normAutofit/>
          </a:bodyPr>
          <a:lstStyle>
            <a:lvl1pPr marL="0" indent="0" algn="ctr">
              <a:buNone/>
              <a:defRPr sz="2000" cap="all" baseline="0">
                <a:solidFill>
                  <a:schemeClr val="bg1"/>
                </a:solidFill>
              </a:defRPr>
            </a:lvl1pPr>
          </a:lstStyle>
          <a:p>
            <a:pPr lvl="0"/>
            <a:r>
              <a:rPr lang="pt-BR" dirty="0"/>
              <a:t>FONTE</a:t>
            </a:r>
          </a:p>
        </p:txBody>
      </p:sp>
    </p:spTree>
    <p:extLst>
      <p:ext uri="{BB962C8B-B14F-4D97-AF65-F5344CB8AC3E}">
        <p14:creationId xmlns:p14="http://schemas.microsoft.com/office/powerpoint/2010/main" val="357935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anim calcmode="lin" valueType="num">
                                      <p:cBhvr>
                                        <p:cTn id="25" dur="500" fill="hold"/>
                                        <p:tgtEl>
                                          <p:spTgt spid="33"/>
                                        </p:tgtEl>
                                        <p:attrNameLst>
                                          <p:attrName>ppt_x</p:attrName>
                                        </p:attrNameLst>
                                      </p:cBhvr>
                                      <p:tavLst>
                                        <p:tav tm="0">
                                          <p:val>
                                            <p:strVal val="#ppt_x"/>
                                          </p:val>
                                        </p:tav>
                                        <p:tav tm="100000">
                                          <p:val>
                                            <p:strVal val="#ppt_x"/>
                                          </p:val>
                                        </p:tav>
                                      </p:tavLst>
                                    </p:anim>
                                    <p:anim calcmode="lin" valueType="num">
                                      <p:cBhvr>
                                        <p:cTn id="2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31" grpId="0" animBg="1"/>
      <p:bldP spid="33" grpId="0" animBg="1">
        <p:tmplLst>
          <p:tmpl>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anim calcmode="lin" valueType="num">
                      <p:cBhvr>
                        <p:cTn dur="500" fill="hold"/>
                        <p:tgtEl>
                          <p:spTgt spid="33"/>
                        </p:tgtEl>
                        <p:attrNameLst>
                          <p:attrName>ppt_x</p:attrName>
                        </p:attrNameLst>
                      </p:cBhvr>
                      <p:tavLst>
                        <p:tav tm="0">
                          <p:val>
                            <p:strVal val="#ppt_x"/>
                          </p:val>
                        </p:tav>
                        <p:tav tm="100000">
                          <p:val>
                            <p:strVal val="#ppt_x"/>
                          </p:val>
                        </p:tav>
                      </p:tavLst>
                    </p:anim>
                    <p:anim calcmode="lin" valueType="num">
                      <p:cBhvr>
                        <p:cTn dur="500" fill="hold"/>
                        <p:tgtEl>
                          <p:spTgt spid="3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údo com Legenda">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6002971" y="1021080"/>
            <a:ext cx="5462905" cy="4549934"/>
          </a:xfrm>
        </p:spPr>
        <p:txBody>
          <a:bodyPr anchor="ctr">
            <a:normAutofit/>
          </a:bodyPr>
          <a:lstStyle>
            <a:lvl1pPr marL="0" indent="0" algn="ctr">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7292" y="34027"/>
            <a:ext cx="960560" cy="741254"/>
          </a:xfrm>
          <a:prstGeom prst="rect">
            <a:avLst/>
          </a:prstGeom>
        </p:spPr>
      </p:pic>
      <p:sp>
        <p:nvSpPr>
          <p:cNvPr id="23" name="Espaço Reservado para Imagem 22">
            <a:extLst>
              <a:ext uri="{FF2B5EF4-FFF2-40B4-BE49-F238E27FC236}">
                <a16:creationId xmlns:a16="http://schemas.microsoft.com/office/drawing/2014/main" id="{135A69BD-3174-49FA-A20F-222E991B2FD3}"/>
              </a:ext>
            </a:extLst>
          </p:cNvPr>
          <p:cNvSpPr>
            <a:spLocks noGrp="1"/>
          </p:cNvSpPr>
          <p:nvPr>
            <p:ph type="pic" sz="quarter" idx="10"/>
          </p:nvPr>
        </p:nvSpPr>
        <p:spPr>
          <a:xfrm>
            <a:off x="497840" y="831374"/>
            <a:ext cx="4924422" cy="5120640"/>
          </a:xfrm>
          <a:ln w="19050">
            <a:solidFill>
              <a:srgbClr val="385D8A"/>
            </a:solidFill>
            <a:prstDash val="sysDash"/>
          </a:ln>
        </p:spPr>
        <p:txBody>
          <a:bodyPr/>
          <a:lstStyle/>
          <a:p>
            <a:endParaRPr lang="pt-BR" dirty="0"/>
          </a:p>
        </p:txBody>
      </p:sp>
      <p:sp>
        <p:nvSpPr>
          <p:cNvPr id="2" name="Forma Livre: Forma 1">
            <a:extLst>
              <a:ext uri="{FF2B5EF4-FFF2-40B4-BE49-F238E27FC236}">
                <a16:creationId xmlns:a16="http://schemas.microsoft.com/office/drawing/2014/main" id="{AF4A59DD-9D0E-494C-A778-4771BD738073}"/>
              </a:ext>
            </a:extLst>
          </p:cNvPr>
          <p:cNvSpPr/>
          <p:nvPr userDrawn="1"/>
        </p:nvSpPr>
        <p:spPr>
          <a:xfrm>
            <a:off x="497840" y="640080"/>
            <a:ext cx="11358880" cy="5311934"/>
          </a:xfrm>
          <a:custGeom>
            <a:avLst/>
            <a:gdLst>
              <a:gd name="connsiteX0" fmla="*/ 0 w 11358880"/>
              <a:gd name="connsiteY0" fmla="*/ 0 h 5638800"/>
              <a:gd name="connsiteX1" fmla="*/ 5191760 w 11358880"/>
              <a:gd name="connsiteY1" fmla="*/ 0 h 5638800"/>
              <a:gd name="connsiteX2" fmla="*/ 5191760 w 11358880"/>
              <a:gd name="connsiteY2" fmla="*/ 5638800 h 5638800"/>
              <a:gd name="connsiteX3" fmla="*/ 7782560 w 11358880"/>
              <a:gd name="connsiteY3" fmla="*/ 5638800 h 5638800"/>
              <a:gd name="connsiteX4" fmla="*/ 11054080 w 11358880"/>
              <a:gd name="connsiteY4" fmla="*/ 5638800 h 5638800"/>
              <a:gd name="connsiteX5" fmla="*/ 11358880 w 11358880"/>
              <a:gd name="connsiteY5" fmla="*/ 5638800 h 5638800"/>
              <a:gd name="connsiteX6" fmla="*/ 11358880 w 11358880"/>
              <a:gd name="connsiteY6" fmla="*/ 640080 h 5638800"/>
              <a:gd name="connsiteX7" fmla="*/ 11297920 w 11358880"/>
              <a:gd name="connsiteY7" fmla="*/ 64008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8880" h="5638800">
                <a:moveTo>
                  <a:pt x="0" y="0"/>
                </a:moveTo>
                <a:lnTo>
                  <a:pt x="5191760" y="0"/>
                </a:lnTo>
                <a:lnTo>
                  <a:pt x="5191760" y="5638800"/>
                </a:lnTo>
                <a:lnTo>
                  <a:pt x="7782560" y="5638800"/>
                </a:lnTo>
                <a:lnTo>
                  <a:pt x="11054080" y="5638800"/>
                </a:lnTo>
                <a:lnTo>
                  <a:pt x="11358880" y="5638800"/>
                </a:lnTo>
                <a:lnTo>
                  <a:pt x="11358880" y="640080"/>
                </a:lnTo>
                <a:lnTo>
                  <a:pt x="11297920" y="640080"/>
                </a:lnTo>
              </a:path>
            </a:pathLst>
          </a:custGeom>
          <a:noFill/>
          <a:ln w="19050">
            <a:headEnd type="arrow"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flipV="1">
            <a:off x="8254143" y="6064495"/>
            <a:ext cx="960560" cy="741254"/>
          </a:xfrm>
          <a:prstGeom prst="rect">
            <a:avLst/>
          </a:prstGeom>
        </p:spPr>
      </p:pic>
      <p:sp>
        <p:nvSpPr>
          <p:cNvPr id="3" name="Triângulo isósceles 2">
            <a:extLst>
              <a:ext uri="{FF2B5EF4-FFF2-40B4-BE49-F238E27FC236}">
                <a16:creationId xmlns:a16="http://schemas.microsoft.com/office/drawing/2014/main" id="{72ABED22-E7B9-431B-A3B1-5D21A27354AA}"/>
              </a:ext>
            </a:extLst>
          </p:cNvPr>
          <p:cNvSpPr/>
          <p:nvPr userDrawn="1"/>
        </p:nvSpPr>
        <p:spPr>
          <a:xfrm flipH="1">
            <a:off x="5503542" y="4276487"/>
            <a:ext cx="374526" cy="285353"/>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riângulo isósceles 11">
            <a:extLst>
              <a:ext uri="{FF2B5EF4-FFF2-40B4-BE49-F238E27FC236}">
                <a16:creationId xmlns:a16="http://schemas.microsoft.com/office/drawing/2014/main" id="{207ECC55-E4F1-4D43-B67D-C95E592D5165}"/>
              </a:ext>
            </a:extLst>
          </p:cNvPr>
          <p:cNvSpPr/>
          <p:nvPr userDrawn="1"/>
        </p:nvSpPr>
        <p:spPr>
          <a:xfrm rot="16200000" flipH="1">
            <a:off x="10953022" y="5783154"/>
            <a:ext cx="470694" cy="3586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8663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750"/>
                                        <p:tgtEl>
                                          <p:spTgt spid="2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par>
                          <p:cTn id="23" fill="hold">
                            <p:stCondLst>
                              <p:cond delay="1250"/>
                            </p:stCondLst>
                            <p:childTnLst>
                              <p:par>
                                <p:cTn id="24" presetID="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9"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dissolve">
                      <p:cBhvr>
                        <p:cTn dur="500"/>
                        <p:tgtEl>
                          <p:spTgt spid="4"/>
                        </p:tgtEl>
                      </p:cBhvr>
                    </p:animEffect>
                  </p:childTnLst>
                </p:cTn>
              </p:par>
            </p:tnLst>
          </p:tmpl>
        </p:tmplLst>
      </p:bldP>
      <p:bldP spid="23" grpId="0" animBg="1"/>
      <p:bldP spid="2" grpId="0" animBg="1"/>
      <p:bldP spid="3" grpId="0" animBg="1"/>
      <p:bldP spid="1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údo com Legenda">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335280" y="1158949"/>
            <a:ext cx="7506899" cy="4485971"/>
          </a:xfrm>
        </p:spPr>
        <p:txBody>
          <a:bodyPr anchor="ctr">
            <a:normAutofit/>
          </a:bodyPr>
          <a:lstStyle>
            <a:lvl1pPr marL="0" indent="0" algn="ctr">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20554" y="291168"/>
            <a:ext cx="960560" cy="741254"/>
          </a:xfrm>
          <a:prstGeom prst="rect">
            <a:avLst/>
          </a:prstGeom>
        </p:spPr>
      </p:pic>
      <p:sp>
        <p:nvSpPr>
          <p:cNvPr id="23" name="Espaço Reservado para Imagem 22">
            <a:extLst>
              <a:ext uri="{FF2B5EF4-FFF2-40B4-BE49-F238E27FC236}">
                <a16:creationId xmlns:a16="http://schemas.microsoft.com/office/drawing/2014/main" id="{135A69BD-3174-49FA-A20F-222E991B2FD3}"/>
              </a:ext>
            </a:extLst>
          </p:cNvPr>
          <p:cNvSpPr>
            <a:spLocks noGrp="1"/>
          </p:cNvSpPr>
          <p:nvPr>
            <p:ph type="pic" sz="quarter" idx="10"/>
          </p:nvPr>
        </p:nvSpPr>
        <p:spPr>
          <a:xfrm>
            <a:off x="8554601" y="1622070"/>
            <a:ext cx="3077417" cy="3802021"/>
          </a:xfrm>
          <a:ln w="12700">
            <a:solidFill>
              <a:schemeClr val="tx2"/>
            </a:solidFill>
            <a:prstDash val="sysDash"/>
          </a:ln>
        </p:spPr>
        <p:txBody>
          <a:bodyPr/>
          <a:lstStyle/>
          <a:p>
            <a:endParaRPr lang="pt-BR" dirty="0"/>
          </a:p>
        </p:txBody>
      </p:sp>
      <p:sp>
        <p:nvSpPr>
          <p:cNvPr id="2" name="Forma Livre: Forma 1">
            <a:extLst>
              <a:ext uri="{FF2B5EF4-FFF2-40B4-BE49-F238E27FC236}">
                <a16:creationId xmlns:a16="http://schemas.microsoft.com/office/drawing/2014/main" id="{AF4A59DD-9D0E-494C-A778-4771BD738073}"/>
              </a:ext>
            </a:extLst>
          </p:cNvPr>
          <p:cNvSpPr/>
          <p:nvPr userDrawn="1"/>
        </p:nvSpPr>
        <p:spPr>
          <a:xfrm>
            <a:off x="5252484" y="640079"/>
            <a:ext cx="6604236" cy="5813883"/>
          </a:xfrm>
          <a:custGeom>
            <a:avLst/>
            <a:gdLst>
              <a:gd name="connsiteX0" fmla="*/ 0 w 11358880"/>
              <a:gd name="connsiteY0" fmla="*/ 0 h 5638800"/>
              <a:gd name="connsiteX1" fmla="*/ 5191760 w 11358880"/>
              <a:gd name="connsiteY1" fmla="*/ 0 h 5638800"/>
              <a:gd name="connsiteX2" fmla="*/ 5191760 w 11358880"/>
              <a:gd name="connsiteY2" fmla="*/ 5638800 h 5638800"/>
              <a:gd name="connsiteX3" fmla="*/ 7782560 w 11358880"/>
              <a:gd name="connsiteY3" fmla="*/ 5638800 h 5638800"/>
              <a:gd name="connsiteX4" fmla="*/ 11054080 w 11358880"/>
              <a:gd name="connsiteY4" fmla="*/ 5638800 h 5638800"/>
              <a:gd name="connsiteX5" fmla="*/ 11358880 w 11358880"/>
              <a:gd name="connsiteY5" fmla="*/ 5638800 h 5638800"/>
              <a:gd name="connsiteX6" fmla="*/ 11358880 w 11358880"/>
              <a:gd name="connsiteY6" fmla="*/ 640080 h 5638800"/>
              <a:gd name="connsiteX7" fmla="*/ 11297920 w 11358880"/>
              <a:gd name="connsiteY7" fmla="*/ 64008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8880" h="5638800">
                <a:moveTo>
                  <a:pt x="0" y="0"/>
                </a:moveTo>
                <a:lnTo>
                  <a:pt x="5191760" y="0"/>
                </a:lnTo>
                <a:lnTo>
                  <a:pt x="5191760" y="5638800"/>
                </a:lnTo>
                <a:lnTo>
                  <a:pt x="7782560" y="5638800"/>
                </a:lnTo>
                <a:lnTo>
                  <a:pt x="11054080" y="5638800"/>
                </a:lnTo>
                <a:lnTo>
                  <a:pt x="11358880" y="5638800"/>
                </a:lnTo>
                <a:lnTo>
                  <a:pt x="11358880" y="640080"/>
                </a:lnTo>
                <a:lnTo>
                  <a:pt x="11297920" y="640080"/>
                </a:lnTo>
              </a:path>
            </a:pathLst>
          </a:custGeom>
          <a:noFill/>
          <a:ln w="19050">
            <a:headEnd type="arrow"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flipV="1">
            <a:off x="3520554" y="5906389"/>
            <a:ext cx="960560" cy="741254"/>
          </a:xfrm>
          <a:prstGeom prst="rect">
            <a:avLst/>
          </a:prstGeom>
        </p:spPr>
      </p:pic>
      <p:sp>
        <p:nvSpPr>
          <p:cNvPr id="3" name="Triângulo isósceles 2">
            <a:extLst>
              <a:ext uri="{FF2B5EF4-FFF2-40B4-BE49-F238E27FC236}">
                <a16:creationId xmlns:a16="http://schemas.microsoft.com/office/drawing/2014/main" id="{72ABED22-E7B9-431B-A3B1-5D21A27354AA}"/>
              </a:ext>
            </a:extLst>
          </p:cNvPr>
          <p:cNvSpPr/>
          <p:nvPr userDrawn="1"/>
        </p:nvSpPr>
        <p:spPr>
          <a:xfrm flipH="1">
            <a:off x="8066880" y="2564645"/>
            <a:ext cx="374526" cy="285353"/>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riângulo isósceles 11">
            <a:extLst>
              <a:ext uri="{FF2B5EF4-FFF2-40B4-BE49-F238E27FC236}">
                <a16:creationId xmlns:a16="http://schemas.microsoft.com/office/drawing/2014/main" id="{207ECC55-E4F1-4D43-B67D-C95E592D5165}"/>
              </a:ext>
            </a:extLst>
          </p:cNvPr>
          <p:cNvSpPr/>
          <p:nvPr userDrawn="1"/>
        </p:nvSpPr>
        <p:spPr>
          <a:xfrm rot="16200000" flipH="1">
            <a:off x="10942390" y="6274650"/>
            <a:ext cx="470694" cy="3586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Texto 5">
            <a:extLst>
              <a:ext uri="{FF2B5EF4-FFF2-40B4-BE49-F238E27FC236}">
                <a16:creationId xmlns:a16="http://schemas.microsoft.com/office/drawing/2014/main" id="{D3F8E198-0832-41A1-A463-49CDAF71E088}"/>
              </a:ext>
            </a:extLst>
          </p:cNvPr>
          <p:cNvSpPr>
            <a:spLocks noGrp="1"/>
          </p:cNvSpPr>
          <p:nvPr>
            <p:ph type="body" sz="quarter" idx="11" hasCustomPrompt="1"/>
          </p:nvPr>
        </p:nvSpPr>
        <p:spPr>
          <a:xfrm>
            <a:off x="8554601" y="5719347"/>
            <a:ext cx="3077417" cy="312063"/>
          </a:xfrm>
          <a:solidFill>
            <a:srgbClr val="10253F"/>
          </a:solidFill>
        </p:spPr>
        <p:txBody>
          <a:bodyPr anchor="ctr">
            <a:noAutofit/>
          </a:bodyPr>
          <a:lstStyle>
            <a:lvl1pPr marL="0" indent="0" algn="ctr">
              <a:buNone/>
              <a:defRPr sz="1800" cap="all" baseline="0">
                <a:solidFill>
                  <a:schemeClr val="bg1"/>
                </a:solidFill>
              </a:defRPr>
            </a:lvl1pPr>
          </a:lstStyle>
          <a:p>
            <a:pPr lvl="0"/>
            <a:r>
              <a:rPr lang="pt-BR" dirty="0"/>
              <a:t>nome</a:t>
            </a:r>
          </a:p>
        </p:txBody>
      </p:sp>
      <p:sp>
        <p:nvSpPr>
          <p:cNvPr id="8" name="Espaço Reservado para Texto 7">
            <a:extLst>
              <a:ext uri="{FF2B5EF4-FFF2-40B4-BE49-F238E27FC236}">
                <a16:creationId xmlns:a16="http://schemas.microsoft.com/office/drawing/2014/main" id="{2590A9E6-0850-43A4-A591-932D10211765}"/>
              </a:ext>
            </a:extLst>
          </p:cNvPr>
          <p:cNvSpPr>
            <a:spLocks noGrp="1"/>
          </p:cNvSpPr>
          <p:nvPr>
            <p:ph type="body" sz="quarter" idx="12" hasCustomPrompt="1"/>
          </p:nvPr>
        </p:nvSpPr>
        <p:spPr>
          <a:xfrm>
            <a:off x="4635500" y="5907088"/>
            <a:ext cx="3148013" cy="469900"/>
          </a:xfrm>
        </p:spPr>
        <p:txBody>
          <a:bodyPr anchor="ctr">
            <a:normAutofit/>
          </a:bodyPr>
          <a:lstStyle>
            <a:lvl1pPr marL="0" indent="0" algn="ctr">
              <a:buNone/>
              <a:defRPr sz="2000"/>
            </a:lvl1pPr>
          </a:lstStyle>
          <a:p>
            <a:pPr lvl="0"/>
            <a:r>
              <a:rPr lang="pt-BR" dirty="0"/>
              <a:t>fonte</a:t>
            </a:r>
          </a:p>
        </p:txBody>
      </p:sp>
    </p:spTree>
    <p:extLst>
      <p:ext uri="{BB962C8B-B14F-4D97-AF65-F5344CB8AC3E}">
        <p14:creationId xmlns:p14="http://schemas.microsoft.com/office/powerpoint/2010/main" val="125392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750"/>
                                        <p:tgtEl>
                                          <p:spTgt spid="2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par>
                          <p:cTn id="23" fill="hold">
                            <p:stCondLst>
                              <p:cond delay="1250"/>
                            </p:stCondLst>
                            <p:childTnLst>
                              <p:par>
                                <p:cTn id="24" presetID="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 calcmode="lin" valueType="num">
                                      <p:cBhvr additive="base">
                                        <p:cTn id="34" dur="25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5" dur="25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9"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dissolve">
                      <p:cBhvr>
                        <p:cTn dur="500"/>
                        <p:tgtEl>
                          <p:spTgt spid="4"/>
                        </p:tgtEl>
                      </p:cBhvr>
                    </p:animEffect>
                  </p:childTnLst>
                </p:cTn>
              </p:par>
            </p:tnLst>
          </p:tmpl>
        </p:tmplLst>
      </p:bldP>
      <p:bldP spid="23" grpId="0" animBg="1"/>
      <p:bldP spid="2" grpId="0" animBg="1"/>
      <p:bldP spid="3" grpId="0" animBg="1"/>
      <p:bldP spid="12" grpId="0" animBg="1"/>
      <p:bldP spid="8" grpId="0" build="p">
        <p:tmplLst>
          <p:tmpl lvl="1">
            <p:tnLst>
              <p:par>
                <p:cTn presetID="2" presetClass="entr" presetSubtype="4"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250" fill="hold"/>
                        <p:tgtEl>
                          <p:spTgt spid="8"/>
                        </p:tgtEl>
                        <p:attrNameLst>
                          <p:attrName>ppt_x</p:attrName>
                        </p:attrNameLst>
                      </p:cBhvr>
                      <p:tavLst>
                        <p:tav tm="0">
                          <p:val>
                            <p:strVal val="#ppt_x"/>
                          </p:val>
                        </p:tav>
                        <p:tav tm="100000">
                          <p:val>
                            <p:strVal val="#ppt_x"/>
                          </p:val>
                        </p:tav>
                      </p:tavLst>
                    </p:anim>
                    <p:anim calcmode="lin" valueType="num">
                      <p:cBhvr additive="base">
                        <p:cTn dur="250" fill="hold"/>
                        <p:tgtEl>
                          <p:spTgt spid="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9A4C88-D752-411C-976F-88FD7CF49E36}"/>
              </a:ext>
            </a:extLst>
          </p:cNvPr>
          <p:cNvSpPr>
            <a:spLocks noGrp="1"/>
          </p:cNvSpPr>
          <p:nvPr>
            <p:ph type="title"/>
          </p:nvPr>
        </p:nvSpPr>
        <p:spPr>
          <a:xfrm>
            <a:off x="457200" y="987424"/>
            <a:ext cx="4338320" cy="4873626"/>
          </a:xfrm>
          <a:ln w="28575">
            <a:solidFill>
              <a:schemeClr val="accent5"/>
            </a:solidFill>
          </a:ln>
        </p:spPr>
        <p:txBody>
          <a:bodyPr anchor="ctr"/>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CBAE78BB-0CD5-4B41-BF60-076F3DC70879}"/>
              </a:ext>
            </a:extLst>
          </p:cNvPr>
          <p:cNvSpPr>
            <a:spLocks noGrp="1"/>
          </p:cNvSpPr>
          <p:nvPr>
            <p:ph type="pic" idx="1"/>
          </p:nvPr>
        </p:nvSpPr>
        <p:spPr>
          <a:xfrm>
            <a:off x="5307648" y="671512"/>
            <a:ext cx="6172200" cy="53930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9" name="Forma Livre: Forma 8">
            <a:extLst>
              <a:ext uri="{FF2B5EF4-FFF2-40B4-BE49-F238E27FC236}">
                <a16:creationId xmlns:a16="http://schemas.microsoft.com/office/drawing/2014/main" id="{1E4BDDB3-C098-47E7-A1D1-AF52995BB7DD}"/>
              </a:ext>
            </a:extLst>
          </p:cNvPr>
          <p:cNvSpPr/>
          <p:nvPr userDrawn="1"/>
        </p:nvSpPr>
        <p:spPr>
          <a:xfrm>
            <a:off x="2529840" y="416560"/>
            <a:ext cx="9296400" cy="5902960"/>
          </a:xfrm>
          <a:custGeom>
            <a:avLst/>
            <a:gdLst>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5" fmla="*/ 2489200 w 9296400"/>
              <a:gd name="connsiteY5" fmla="*/ 1991360 h 590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6400" h="5902960">
                <a:moveTo>
                  <a:pt x="0" y="548640"/>
                </a:moveTo>
                <a:lnTo>
                  <a:pt x="0" y="0"/>
                </a:lnTo>
                <a:lnTo>
                  <a:pt x="9296400" y="0"/>
                </a:lnTo>
                <a:lnTo>
                  <a:pt x="9296400" y="5902960"/>
                </a:lnTo>
                <a:lnTo>
                  <a:pt x="2489200" y="5902960"/>
                </a:lnTo>
                <a:lnTo>
                  <a:pt x="2489200" y="1991360"/>
                </a:lnTo>
              </a:path>
            </a:pathLst>
          </a:custGeom>
          <a:noFill/>
          <a:ln w="28575">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E85C1362-439E-4556-B6F0-A79A8CB951BF}"/>
              </a:ext>
            </a:extLst>
          </p:cNvPr>
          <p:cNvSpPr/>
          <p:nvPr userDrawn="1"/>
        </p:nvSpPr>
        <p:spPr>
          <a:xfrm flipH="1">
            <a:off x="4833368" y="4439786"/>
            <a:ext cx="374526" cy="2853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riângulo isósceles 10">
            <a:extLst>
              <a:ext uri="{FF2B5EF4-FFF2-40B4-BE49-F238E27FC236}">
                <a16:creationId xmlns:a16="http://schemas.microsoft.com/office/drawing/2014/main" id="{124C0FFC-9D37-4675-B6CB-212670F29909}"/>
              </a:ext>
            </a:extLst>
          </p:cNvPr>
          <p:cNvSpPr/>
          <p:nvPr userDrawn="1"/>
        </p:nvSpPr>
        <p:spPr>
          <a:xfrm rot="16200000" flipH="1">
            <a:off x="10245000" y="6170446"/>
            <a:ext cx="470694" cy="35862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708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0" grpId="0" animBg="1"/>
      <p:bldP spid="11"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9A4C88-D752-411C-976F-88FD7CF49E36}"/>
              </a:ext>
            </a:extLst>
          </p:cNvPr>
          <p:cNvSpPr>
            <a:spLocks noGrp="1"/>
          </p:cNvSpPr>
          <p:nvPr>
            <p:ph type="title"/>
          </p:nvPr>
        </p:nvSpPr>
        <p:spPr>
          <a:xfrm>
            <a:off x="169678" y="2827505"/>
            <a:ext cx="3806456" cy="1669311"/>
          </a:xfrm>
          <a:solidFill>
            <a:srgbClr val="7030A0"/>
          </a:solidFill>
          <a:ln w="28575">
            <a:noFill/>
          </a:ln>
        </p:spPr>
        <p:txBody>
          <a:bodyPr anchor="ctr"/>
          <a:lstStyle>
            <a:lvl1pPr>
              <a:defRPr sz="3200">
                <a:solidFill>
                  <a:schemeClr val="bg1"/>
                </a:solidFill>
              </a:defRPr>
            </a:lvl1pPr>
          </a:lstStyle>
          <a:p>
            <a:r>
              <a:rPr lang="pt-BR" dirty="0"/>
              <a:t>Clique para editar o título Mestre</a:t>
            </a:r>
          </a:p>
        </p:txBody>
      </p:sp>
      <p:sp>
        <p:nvSpPr>
          <p:cNvPr id="3" name="Espaço Reservado para Imagem 2">
            <a:extLst>
              <a:ext uri="{FF2B5EF4-FFF2-40B4-BE49-F238E27FC236}">
                <a16:creationId xmlns:a16="http://schemas.microsoft.com/office/drawing/2014/main" id="{CBAE78BB-0CD5-4B41-BF60-076F3DC70879}"/>
              </a:ext>
            </a:extLst>
          </p:cNvPr>
          <p:cNvSpPr>
            <a:spLocks noGrp="1"/>
          </p:cNvSpPr>
          <p:nvPr>
            <p:ph type="pic" idx="1"/>
          </p:nvPr>
        </p:nvSpPr>
        <p:spPr>
          <a:xfrm>
            <a:off x="4284921" y="671512"/>
            <a:ext cx="7149155" cy="53930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9" name="Forma Livre: Forma 8">
            <a:extLst>
              <a:ext uri="{FF2B5EF4-FFF2-40B4-BE49-F238E27FC236}">
                <a16:creationId xmlns:a16="http://schemas.microsoft.com/office/drawing/2014/main" id="{1E4BDDB3-C098-47E7-A1D1-AF52995BB7DD}"/>
              </a:ext>
            </a:extLst>
          </p:cNvPr>
          <p:cNvSpPr/>
          <p:nvPr userDrawn="1"/>
        </p:nvSpPr>
        <p:spPr>
          <a:xfrm>
            <a:off x="712152" y="416560"/>
            <a:ext cx="11114088" cy="6157912"/>
          </a:xfrm>
          <a:custGeom>
            <a:avLst/>
            <a:gdLst>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5" fmla="*/ 2489200 w 9296400"/>
              <a:gd name="connsiteY5" fmla="*/ 1991360 h 5902960"/>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0" fmla="*/ 8894 w 9296400"/>
              <a:gd name="connsiteY0" fmla="*/ 2291532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6400" h="5902960">
                <a:moveTo>
                  <a:pt x="8894" y="2291532"/>
                </a:moveTo>
                <a:cubicBezTo>
                  <a:pt x="5929" y="1527688"/>
                  <a:pt x="2965" y="763844"/>
                  <a:pt x="0" y="0"/>
                </a:cubicBezTo>
                <a:lnTo>
                  <a:pt x="9296400" y="0"/>
                </a:lnTo>
                <a:lnTo>
                  <a:pt x="9296400" y="5902960"/>
                </a:lnTo>
                <a:lnTo>
                  <a:pt x="2489200" y="5902960"/>
                </a:lnTo>
              </a:path>
            </a:pathLst>
          </a:custGeom>
          <a:noFill/>
          <a:ln w="28575">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E85C1362-439E-4556-B6F0-A79A8CB951BF}"/>
              </a:ext>
            </a:extLst>
          </p:cNvPr>
          <p:cNvSpPr/>
          <p:nvPr userDrawn="1"/>
        </p:nvSpPr>
        <p:spPr>
          <a:xfrm flipH="1">
            <a:off x="11647796" y="3082686"/>
            <a:ext cx="374526" cy="285353"/>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riângulo isósceles 10">
            <a:extLst>
              <a:ext uri="{FF2B5EF4-FFF2-40B4-BE49-F238E27FC236}">
                <a16:creationId xmlns:a16="http://schemas.microsoft.com/office/drawing/2014/main" id="{124C0FFC-9D37-4675-B6CB-212670F29909}"/>
              </a:ext>
            </a:extLst>
          </p:cNvPr>
          <p:cNvSpPr/>
          <p:nvPr userDrawn="1"/>
        </p:nvSpPr>
        <p:spPr>
          <a:xfrm rot="16200000" flipH="1">
            <a:off x="10415121" y="6375554"/>
            <a:ext cx="470694" cy="358624"/>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8835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0" grpId="0" animBg="1"/>
      <p:bldP spid="1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282DDC-C7A8-467C-8405-C887FC291F8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F444502-283E-4263-B8B3-8A0B2F146D7B}"/>
              </a:ext>
            </a:extLst>
          </p:cNvPr>
          <p:cNvSpPr>
            <a:spLocks noGrp="1"/>
          </p:cNvSpPr>
          <p:nvPr>
            <p:ph idx="1"/>
          </p:nvPr>
        </p:nvSpPr>
        <p:spPr>
          <a:xfrm>
            <a:off x="838200" y="1825625"/>
            <a:ext cx="10515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20830B2-1D81-4C79-87BF-4C009B7D8E8C}"/>
              </a:ext>
            </a:extLst>
          </p:cNvPr>
          <p:cNvSpPr>
            <a:spLocks noGrp="1"/>
          </p:cNvSpPr>
          <p:nvPr>
            <p:ph type="dt" sz="half" idx="10"/>
          </p:nvPr>
        </p:nvSpPr>
        <p:spPr/>
        <p:txBody>
          <a:bodyPr/>
          <a:lstStyle/>
          <a:p>
            <a:fld id="{4228DD32-7637-47B7-88A4-4AFCCCC3E908}" type="datetimeFigureOut">
              <a:rPr lang="pt-BR" smtClean="0"/>
              <a:t>02/06/2020</a:t>
            </a:fld>
            <a:endParaRPr lang="pt-BR"/>
          </a:p>
        </p:txBody>
      </p:sp>
      <p:sp>
        <p:nvSpPr>
          <p:cNvPr id="5" name="Espaço Reservado para Rodapé 4">
            <a:extLst>
              <a:ext uri="{FF2B5EF4-FFF2-40B4-BE49-F238E27FC236}">
                <a16:creationId xmlns:a16="http://schemas.microsoft.com/office/drawing/2014/main" id="{5F139D49-1AC0-4BB6-A93C-C63B59C477F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82A6969-C6B0-4360-85C0-E38DA05AB59C}"/>
              </a:ext>
            </a:extLst>
          </p:cNvPr>
          <p:cNvSpPr>
            <a:spLocks noGrp="1"/>
          </p:cNvSpPr>
          <p:nvPr>
            <p:ph type="sldNum" sz="quarter" idx="12"/>
          </p:nvPr>
        </p:nvSpPr>
        <p:spPr/>
        <p:txBody>
          <a:bodyPr/>
          <a:lstStyle/>
          <a:p>
            <a:fld id="{B126A617-CA0F-4F51-A1FC-575DE9DE1586}" type="slidenum">
              <a:rPr lang="pt-BR" smtClean="0"/>
              <a:t>‹#›</a:t>
            </a:fld>
            <a:endParaRPr lang="pt-BR"/>
          </a:p>
        </p:txBody>
      </p:sp>
    </p:spTree>
    <p:extLst>
      <p:ext uri="{BB962C8B-B14F-4D97-AF65-F5344CB8AC3E}">
        <p14:creationId xmlns:p14="http://schemas.microsoft.com/office/powerpoint/2010/main" val="1296712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282DDC-C7A8-467C-8405-C887FC291F85}"/>
              </a:ext>
            </a:extLst>
          </p:cNvPr>
          <p:cNvSpPr>
            <a:spLocks noGrp="1"/>
          </p:cNvSpPr>
          <p:nvPr>
            <p:ph type="title" hasCustomPrompt="1"/>
          </p:nvPr>
        </p:nvSpPr>
        <p:spPr>
          <a:xfrm>
            <a:off x="5842000" y="406400"/>
            <a:ext cx="5511800" cy="1253808"/>
          </a:xfrm>
          <a:ln w="19050">
            <a:solidFill>
              <a:schemeClr val="accent6"/>
            </a:solidFill>
          </a:ln>
        </p:spPr>
        <p:txBody>
          <a:bodyPr/>
          <a:lstStyle/>
          <a:p>
            <a:r>
              <a:rPr lang="pt-BR" dirty="0"/>
              <a:t>título Mestre</a:t>
            </a:r>
          </a:p>
        </p:txBody>
      </p:sp>
      <p:sp>
        <p:nvSpPr>
          <p:cNvPr id="3" name="Espaço Reservado para Conteúdo 2">
            <a:extLst>
              <a:ext uri="{FF2B5EF4-FFF2-40B4-BE49-F238E27FC236}">
                <a16:creationId xmlns:a16="http://schemas.microsoft.com/office/drawing/2014/main" id="{5F444502-283E-4263-B8B3-8A0B2F146D7B}"/>
              </a:ext>
            </a:extLst>
          </p:cNvPr>
          <p:cNvSpPr>
            <a:spLocks noGrp="1"/>
          </p:cNvSpPr>
          <p:nvPr>
            <p:ph idx="1"/>
          </p:nvPr>
        </p:nvSpPr>
        <p:spPr>
          <a:xfrm>
            <a:off x="5842000" y="1960879"/>
            <a:ext cx="5511800" cy="4562476"/>
          </a:xfrm>
          <a:ln w="19050">
            <a:solidFill>
              <a:schemeClr val="accent6"/>
            </a:solidFill>
          </a:ln>
        </p:spPr>
        <p:txBody>
          <a:bodyPr/>
          <a:lstStyle>
            <a:lvl1pPr>
              <a:defRPr b="1" cap="all" baseline="0">
                <a:solidFill>
                  <a:schemeClr val="accent6"/>
                </a:solidFill>
              </a:defRPr>
            </a:lvl1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8" name="Espaço Reservado para Imagem 7">
            <a:extLst>
              <a:ext uri="{FF2B5EF4-FFF2-40B4-BE49-F238E27FC236}">
                <a16:creationId xmlns:a16="http://schemas.microsoft.com/office/drawing/2014/main" id="{1815940E-177A-48F6-9019-8F24FDFF72CA}"/>
              </a:ext>
            </a:extLst>
          </p:cNvPr>
          <p:cNvSpPr>
            <a:spLocks noGrp="1"/>
          </p:cNvSpPr>
          <p:nvPr>
            <p:ph type="pic" sz="quarter" idx="10"/>
          </p:nvPr>
        </p:nvSpPr>
        <p:spPr>
          <a:xfrm>
            <a:off x="325438" y="406400"/>
            <a:ext cx="5181600" cy="6167438"/>
          </a:xfrm>
          <a:ln w="19050">
            <a:solidFill>
              <a:schemeClr val="accent6"/>
            </a:solidFill>
          </a:ln>
        </p:spPr>
        <p:txBody>
          <a:bodyPr/>
          <a:lstStyle/>
          <a:p>
            <a:endParaRPr lang="pt-BR"/>
          </a:p>
        </p:txBody>
      </p:sp>
      <p:sp>
        <p:nvSpPr>
          <p:cNvPr id="9" name="Triângulo isósceles 8">
            <a:extLst>
              <a:ext uri="{FF2B5EF4-FFF2-40B4-BE49-F238E27FC236}">
                <a16:creationId xmlns:a16="http://schemas.microsoft.com/office/drawing/2014/main" id="{8851B950-9755-4ED4-9E5C-C20E9D790162}"/>
              </a:ext>
            </a:extLst>
          </p:cNvPr>
          <p:cNvSpPr/>
          <p:nvPr userDrawn="1"/>
        </p:nvSpPr>
        <p:spPr>
          <a:xfrm flipH="1">
            <a:off x="11166537" y="4998283"/>
            <a:ext cx="374526" cy="28535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C3D5D6E5-F7B9-47BF-AE7F-081B09E1BB7B}"/>
              </a:ext>
            </a:extLst>
          </p:cNvPr>
          <p:cNvSpPr/>
          <p:nvPr userDrawn="1"/>
        </p:nvSpPr>
        <p:spPr>
          <a:xfrm rot="16200000" flipH="1">
            <a:off x="6208113" y="227088"/>
            <a:ext cx="470694" cy="35862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0640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0-#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50" fill="hold"/>
                                        <p:tgtEl>
                                          <p:spTgt spid="2"/>
                                        </p:tgtEl>
                                        <p:attrNameLst>
                                          <p:attrName>ppt_x</p:attrName>
                                        </p:attrNameLst>
                                      </p:cBhvr>
                                      <p:tavLst>
                                        <p:tav tm="0">
                                          <p:val>
                                            <p:strVal val="1+#ppt_w/2"/>
                                          </p:val>
                                        </p:tav>
                                        <p:tav tm="100000">
                                          <p:val>
                                            <p:strVal val="#ppt_x"/>
                                          </p:val>
                                        </p:tav>
                                      </p:tavLst>
                                    </p:anim>
                                    <p:anim calcmode="lin" valueType="num">
                                      <p:cBhvr additive="base">
                                        <p:cTn id="13" dur="25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3">
                                            <p:bg/>
                                          </p:spTgt>
                                        </p:tgtEl>
                                        <p:attrNameLst>
                                          <p:attrName>style.visibility</p:attrName>
                                        </p:attrNameLst>
                                      </p:cBhvr>
                                      <p:to>
                                        <p:strVal val="visible"/>
                                      </p:to>
                                    </p:set>
                                    <p:anim calcmode="lin" valueType="num">
                                      <p:cBhvr additive="base">
                                        <p:cTn id="26" dur="250" fill="hold"/>
                                        <p:tgtEl>
                                          <p:spTgt spid="3">
                                            <p:bg/>
                                          </p:spTgt>
                                        </p:tgtEl>
                                        <p:attrNameLst>
                                          <p:attrName>ppt_x</p:attrName>
                                        </p:attrNameLst>
                                      </p:cBhvr>
                                      <p:tavLst>
                                        <p:tav tm="0">
                                          <p:val>
                                            <p:strVal val="#ppt_x"/>
                                          </p:val>
                                        </p:tav>
                                        <p:tav tm="100000">
                                          <p:val>
                                            <p:strVal val="#ppt_x"/>
                                          </p:val>
                                        </p:tav>
                                      </p:tavLst>
                                    </p:anim>
                                    <p:anim calcmode="lin" valueType="num">
                                      <p:cBhvr additive="base">
                                        <p:cTn id="27" dur="250" fill="hold"/>
                                        <p:tgtEl>
                                          <p:spTgt spid="3">
                                            <p:bg/>
                                          </p:spTgt>
                                        </p:tgtEl>
                                        <p:attrNameLst>
                                          <p:attrName>ppt_y</p:attrName>
                                        </p:attrNameLst>
                                      </p:cBhvr>
                                      <p:tavLst>
                                        <p:tav tm="0">
                                          <p:val>
                                            <p:strVal val="1+#ppt_h/2"/>
                                          </p:val>
                                        </p:tav>
                                        <p:tav tm="100000">
                                          <p:val>
                                            <p:strVal val="#ppt_y"/>
                                          </p:val>
                                        </p:tav>
                                      </p:tavLst>
                                    </p:anim>
                                  </p:childTnLst>
                                </p:cTn>
                              </p:par>
                            </p:childTnLst>
                          </p:cTn>
                        </p:par>
                        <p:par>
                          <p:cTn id="28" fill="hold">
                            <p:stCondLst>
                              <p:cond delay="1250"/>
                            </p:stCondLst>
                            <p:childTnLst>
                              <p:par>
                                <p:cTn id="29" presetID="2" presetClass="entr" presetSubtype="4" fill="hold" grpId="0"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2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fill="hold" grpId="0" nodeType="after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additive="base">
                                        <p:cTn id="36"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7" dur="25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750"/>
                            </p:stCondLst>
                            <p:childTnLst>
                              <p:par>
                                <p:cTn id="39" presetID="2" presetClass="entr" presetSubtype="4" fill="hold" grpId="0" nodeType="after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additive="base">
                                        <p:cTn id="41"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2" dur="25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grpId="0" nodeType="after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additive="base">
                                        <p:cTn id="46"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7" dur="25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48" fill="hold">
                            <p:stCondLst>
                              <p:cond delay="2250"/>
                            </p:stCondLst>
                            <p:childTnLst>
                              <p:par>
                                <p:cTn id="49" presetID="2" presetClass="entr" presetSubtype="4" fill="hold" grpId="0" nodeType="after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 calcmode="lin" valueType="num">
                                      <p:cBhvr additive="base">
                                        <p:cTn id="51"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2" dur="25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tmplLst>
          <p:tmpl>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Lst>
      </p:bldP>
      <p:bldP spid="8" grpId="0" animBg="1"/>
      <p:bldP spid="9" grpId="0" animBg="1"/>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abeçalho da Seção">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E29527-671E-47D5-B70C-226FFFB2FE21}"/>
              </a:ext>
            </a:extLst>
          </p:cNvPr>
          <p:cNvSpPr>
            <a:spLocks noGrp="1"/>
          </p:cNvSpPr>
          <p:nvPr>
            <p:ph type="title" hasCustomPrompt="1"/>
          </p:nvPr>
        </p:nvSpPr>
        <p:spPr>
          <a:xfrm>
            <a:off x="1940560" y="1620202"/>
            <a:ext cx="8797290" cy="3394075"/>
          </a:xfrm>
          <a:noFill/>
        </p:spPr>
        <p:txBody>
          <a:bodyPr anchor="ctr">
            <a:normAutofit/>
          </a:bodyPr>
          <a:lstStyle>
            <a:lvl1pPr>
              <a:defRPr sz="8000">
                <a:solidFill>
                  <a:schemeClr val="bg1"/>
                </a:solidFill>
              </a:defRPr>
            </a:lvl1pPr>
          </a:lstStyle>
          <a:p>
            <a:r>
              <a:rPr lang="pt-BR" dirty="0"/>
              <a:t>título Mestre</a:t>
            </a:r>
          </a:p>
        </p:txBody>
      </p:sp>
      <p:sp>
        <p:nvSpPr>
          <p:cNvPr id="7" name="Forma Livre: Forma 6">
            <a:extLst>
              <a:ext uri="{FF2B5EF4-FFF2-40B4-BE49-F238E27FC236}">
                <a16:creationId xmlns:a16="http://schemas.microsoft.com/office/drawing/2014/main" id="{CCF81412-2485-49B0-AA19-97AD330CE087}"/>
              </a:ext>
            </a:extLst>
          </p:cNvPr>
          <p:cNvSpPr/>
          <p:nvPr userDrawn="1"/>
        </p:nvSpPr>
        <p:spPr>
          <a:xfrm>
            <a:off x="1747520" y="1209040"/>
            <a:ext cx="9326880" cy="4216400"/>
          </a:xfrm>
          <a:custGeom>
            <a:avLst/>
            <a:gdLst>
              <a:gd name="connsiteX0" fmla="*/ 0 w 9326880"/>
              <a:gd name="connsiteY0" fmla="*/ 0 h 4216400"/>
              <a:gd name="connsiteX1" fmla="*/ 9326880 w 9326880"/>
              <a:gd name="connsiteY1" fmla="*/ 0 h 4216400"/>
              <a:gd name="connsiteX2" fmla="*/ 9326880 w 9326880"/>
              <a:gd name="connsiteY2" fmla="*/ 4216400 h 4216400"/>
              <a:gd name="connsiteX3" fmla="*/ 2834640 w 9326880"/>
              <a:gd name="connsiteY3" fmla="*/ 4216400 h 4216400"/>
            </a:gdLst>
            <a:ahLst/>
            <a:cxnLst>
              <a:cxn ang="0">
                <a:pos x="connsiteX0" y="connsiteY0"/>
              </a:cxn>
              <a:cxn ang="0">
                <a:pos x="connsiteX1" y="connsiteY1"/>
              </a:cxn>
              <a:cxn ang="0">
                <a:pos x="connsiteX2" y="connsiteY2"/>
              </a:cxn>
              <a:cxn ang="0">
                <a:pos x="connsiteX3" y="connsiteY3"/>
              </a:cxn>
            </a:cxnLst>
            <a:rect l="l" t="t" r="r" b="b"/>
            <a:pathLst>
              <a:path w="9326880" h="4216400">
                <a:moveTo>
                  <a:pt x="0" y="0"/>
                </a:moveTo>
                <a:lnTo>
                  <a:pt x="9326880" y="0"/>
                </a:lnTo>
                <a:lnTo>
                  <a:pt x="9326880" y="4216400"/>
                </a:lnTo>
                <a:lnTo>
                  <a:pt x="2834640" y="4216400"/>
                </a:lnTo>
              </a:path>
            </a:pathLst>
          </a:custGeom>
          <a:noFill/>
          <a:ln w="28575">
            <a:solidFill>
              <a:schemeClr val="bg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riângulo isósceles 7">
            <a:extLst>
              <a:ext uri="{FF2B5EF4-FFF2-40B4-BE49-F238E27FC236}">
                <a16:creationId xmlns:a16="http://schemas.microsoft.com/office/drawing/2014/main" id="{744C2A44-2BA4-4392-A8B9-8462785BC682}"/>
              </a:ext>
            </a:extLst>
          </p:cNvPr>
          <p:cNvSpPr/>
          <p:nvPr userDrawn="1"/>
        </p:nvSpPr>
        <p:spPr>
          <a:xfrm flipH="1">
            <a:off x="10964089" y="2659306"/>
            <a:ext cx="200303" cy="1526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Triângulo isósceles 8">
            <a:extLst>
              <a:ext uri="{FF2B5EF4-FFF2-40B4-BE49-F238E27FC236}">
                <a16:creationId xmlns:a16="http://schemas.microsoft.com/office/drawing/2014/main" id="{4324A69B-B17E-49FC-BD78-BA79B24D3978}"/>
              </a:ext>
            </a:extLst>
          </p:cNvPr>
          <p:cNvSpPr/>
          <p:nvPr userDrawn="1"/>
        </p:nvSpPr>
        <p:spPr>
          <a:xfrm flipH="1">
            <a:off x="10913808" y="2906663"/>
            <a:ext cx="321184" cy="2447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A3BA1198-965A-4C4E-92DC-6D7099A05196}"/>
              </a:ext>
            </a:extLst>
          </p:cNvPr>
          <p:cNvSpPr/>
          <p:nvPr userDrawn="1"/>
        </p:nvSpPr>
        <p:spPr>
          <a:xfrm flipH="1">
            <a:off x="10974248" y="3276388"/>
            <a:ext cx="200303" cy="1526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Forma Livre: Forma 15">
            <a:extLst>
              <a:ext uri="{FF2B5EF4-FFF2-40B4-BE49-F238E27FC236}">
                <a16:creationId xmlns:a16="http://schemas.microsoft.com/office/drawing/2014/main" id="{033C9252-6335-46BA-96A8-051A64BCF89A}"/>
              </a:ext>
            </a:extLst>
          </p:cNvPr>
          <p:cNvSpPr/>
          <p:nvPr userDrawn="1"/>
        </p:nvSpPr>
        <p:spPr>
          <a:xfrm flipH="1" flipV="1">
            <a:off x="1103651" y="1432560"/>
            <a:ext cx="1908852" cy="4639919"/>
          </a:xfrm>
          <a:custGeom>
            <a:avLst/>
            <a:gdLst>
              <a:gd name="connsiteX0" fmla="*/ 0 w 11028218"/>
              <a:gd name="connsiteY0" fmla="*/ 5541818 h 5721927"/>
              <a:gd name="connsiteX1" fmla="*/ 0 w 11028218"/>
              <a:gd name="connsiteY1" fmla="*/ 0 h 5721927"/>
              <a:gd name="connsiteX2" fmla="*/ 11028218 w 11028218"/>
              <a:gd name="connsiteY2" fmla="*/ 0 h 5721927"/>
              <a:gd name="connsiteX3" fmla="*/ 11028218 w 11028218"/>
              <a:gd name="connsiteY3" fmla="*/ 5721927 h 5721927"/>
              <a:gd name="connsiteX4" fmla="*/ 9144000 w 11028218"/>
              <a:gd name="connsiteY4" fmla="*/ 5721927 h 5721927"/>
              <a:gd name="connsiteX0" fmla="*/ 0 w 11028218"/>
              <a:gd name="connsiteY0" fmla="*/ 0 h 5721927"/>
              <a:gd name="connsiteX1" fmla="*/ 11028218 w 11028218"/>
              <a:gd name="connsiteY1" fmla="*/ 0 h 5721927"/>
              <a:gd name="connsiteX2" fmla="*/ 11028218 w 11028218"/>
              <a:gd name="connsiteY2" fmla="*/ 5721927 h 5721927"/>
              <a:gd name="connsiteX3" fmla="*/ 9144000 w 11028218"/>
              <a:gd name="connsiteY3" fmla="*/ 5721927 h 5721927"/>
            </a:gdLst>
            <a:ahLst/>
            <a:cxnLst>
              <a:cxn ang="0">
                <a:pos x="connsiteX0" y="connsiteY0"/>
              </a:cxn>
              <a:cxn ang="0">
                <a:pos x="connsiteX1" y="connsiteY1"/>
              </a:cxn>
              <a:cxn ang="0">
                <a:pos x="connsiteX2" y="connsiteY2"/>
              </a:cxn>
              <a:cxn ang="0">
                <a:pos x="connsiteX3" y="connsiteY3"/>
              </a:cxn>
            </a:cxnLst>
            <a:rect l="l" t="t" r="r" b="b"/>
            <a:pathLst>
              <a:path w="11028218" h="5721927">
                <a:moveTo>
                  <a:pt x="0" y="0"/>
                </a:moveTo>
                <a:lnTo>
                  <a:pt x="11028218" y="0"/>
                </a:lnTo>
                <a:lnTo>
                  <a:pt x="11028218" y="5721927"/>
                </a:lnTo>
                <a:lnTo>
                  <a:pt x="9144000" y="5721927"/>
                </a:lnTo>
              </a:path>
            </a:pathLst>
          </a:custGeom>
          <a:noFill/>
          <a:ln w="28575">
            <a:solidFill>
              <a:srgbClr val="FFC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Triângulo isósceles 16">
            <a:extLst>
              <a:ext uri="{FF2B5EF4-FFF2-40B4-BE49-F238E27FC236}">
                <a16:creationId xmlns:a16="http://schemas.microsoft.com/office/drawing/2014/main" id="{F9AB81E5-F9E7-4ED6-A273-F4D11CF06737}"/>
              </a:ext>
            </a:extLst>
          </p:cNvPr>
          <p:cNvSpPr/>
          <p:nvPr userDrawn="1"/>
        </p:nvSpPr>
        <p:spPr>
          <a:xfrm flipH="1">
            <a:off x="2632996" y="5529883"/>
            <a:ext cx="1402883" cy="947722"/>
          </a:xfrm>
          <a:prstGeom prst="triangl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Triângulo isósceles 17">
            <a:extLst>
              <a:ext uri="{FF2B5EF4-FFF2-40B4-BE49-F238E27FC236}">
                <a16:creationId xmlns:a16="http://schemas.microsoft.com/office/drawing/2014/main" id="{5CE127D1-B7E0-4EDB-BF23-CAB95F3CE7ED}"/>
              </a:ext>
            </a:extLst>
          </p:cNvPr>
          <p:cNvSpPr/>
          <p:nvPr userDrawn="1"/>
        </p:nvSpPr>
        <p:spPr>
          <a:xfrm flipH="1">
            <a:off x="2632996" y="5747367"/>
            <a:ext cx="759014" cy="51275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5638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p:cTn id="11"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2" dur="250" fill="hold"/>
                                        <p:tgtEl>
                                          <p:spTgt spid="2"/>
                                        </p:tgtEl>
                                        <p:attrNameLst>
                                          <p:attrName>ppt_y</p:attrName>
                                        </p:attrNameLst>
                                      </p:cBhvr>
                                      <p:tavLst>
                                        <p:tav tm="0">
                                          <p:val>
                                            <p:strVal val="#ppt_y"/>
                                          </p:val>
                                        </p:tav>
                                        <p:tav tm="100000">
                                          <p:val>
                                            <p:strVal val="#ppt_y"/>
                                          </p:val>
                                        </p:tav>
                                      </p:tavLst>
                                    </p:anim>
                                    <p:anim calcmode="lin" valueType="num">
                                      <p:cBhvr>
                                        <p:cTn id="13"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4"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250" tmFilter="0,0; .5, 1; 1, 1"/>
                                        <p:tgtEl>
                                          <p:spTgt spid="2"/>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anim calcmode="lin" valueType="num">
                                      <p:cBhvr>
                                        <p:cTn id="39" dur="500" fill="hold"/>
                                        <p:tgtEl>
                                          <p:spTgt spid="18"/>
                                        </p:tgtEl>
                                        <p:attrNameLst>
                                          <p:attrName>ppt_x</p:attrName>
                                        </p:attrNameLst>
                                      </p:cBhvr>
                                      <p:tavLst>
                                        <p:tav tm="0">
                                          <p:val>
                                            <p:strVal val="#ppt_x"/>
                                          </p:val>
                                        </p:tav>
                                        <p:tav tm="100000">
                                          <p:val>
                                            <p:strVal val="#ppt_x"/>
                                          </p:val>
                                        </p:tav>
                                      </p:tavLst>
                                    </p:anim>
                                    <p:anim calcmode="lin" valueType="num">
                                      <p:cBhvr>
                                        <p:cTn id="4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animBg="1"/>
      <p:bldP spid="16" grpId="0" animBg="1"/>
      <p:bldP spid="17" grpId="0" animBg="1"/>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9B8B13-566A-4671-BD09-7B4F0972F8E0}"/>
              </a:ext>
            </a:extLst>
          </p:cNvPr>
          <p:cNvSpPr>
            <a:spLocks noGrp="1"/>
          </p:cNvSpPr>
          <p:nvPr>
            <p:ph type="title" hasCustomPrompt="1"/>
          </p:nvPr>
        </p:nvSpPr>
        <p:spPr>
          <a:xfrm>
            <a:off x="7214461" y="0"/>
            <a:ext cx="4156399" cy="1597652"/>
          </a:xfrm>
        </p:spPr>
        <p:txBody>
          <a:bodyPr/>
          <a:lstStyle>
            <a:lvl1pPr algn="l">
              <a:defRPr>
                <a:solidFill>
                  <a:schemeClr val="accent5">
                    <a:lumMod val="50000"/>
                  </a:schemeClr>
                </a:solidFill>
              </a:defRPr>
            </a:lvl1pPr>
          </a:lstStyle>
          <a:p>
            <a:r>
              <a:rPr lang="pt-BR" dirty="0"/>
              <a:t>título Mestre</a:t>
            </a:r>
          </a:p>
        </p:txBody>
      </p:sp>
      <p:sp>
        <p:nvSpPr>
          <p:cNvPr id="4" name="Espaço Reservado para Conteúdo 3">
            <a:extLst>
              <a:ext uri="{FF2B5EF4-FFF2-40B4-BE49-F238E27FC236}">
                <a16:creationId xmlns:a16="http://schemas.microsoft.com/office/drawing/2014/main" id="{50C5EC51-D429-4E51-B7C4-9CB0C2C3AEB2}"/>
              </a:ext>
            </a:extLst>
          </p:cNvPr>
          <p:cNvSpPr>
            <a:spLocks noGrp="1"/>
          </p:cNvSpPr>
          <p:nvPr>
            <p:ph sz="half" idx="2"/>
          </p:nvPr>
        </p:nvSpPr>
        <p:spPr>
          <a:xfrm>
            <a:off x="5691116" y="1936821"/>
            <a:ext cx="5679744" cy="4351338"/>
          </a:xfrm>
        </p:spPr>
        <p:txBody>
          <a:bodyPr/>
          <a:lstStyle>
            <a:lvl1pPr marL="228600" indent="-228600">
              <a:buClr>
                <a:schemeClr val="accent6"/>
              </a:buClr>
              <a:buFont typeface="Wingdings" panose="05000000000000000000" pitchFamily="2" charset="2"/>
              <a:buChar char="§"/>
              <a:defRPr sz="4000">
                <a:solidFill>
                  <a:schemeClr val="accent5">
                    <a:lumMod val="50000"/>
                  </a:schemeClr>
                </a:solidFill>
              </a:defRPr>
            </a:lvl1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Imagem 8">
            <a:extLst>
              <a:ext uri="{FF2B5EF4-FFF2-40B4-BE49-F238E27FC236}">
                <a16:creationId xmlns:a16="http://schemas.microsoft.com/office/drawing/2014/main" id="{ACDA8C1C-E3B3-4F11-A217-4461F5309CC6}"/>
              </a:ext>
            </a:extLst>
          </p:cNvPr>
          <p:cNvSpPr>
            <a:spLocks noGrp="1"/>
          </p:cNvSpPr>
          <p:nvPr>
            <p:ph type="pic" sz="quarter" idx="10"/>
          </p:nvPr>
        </p:nvSpPr>
        <p:spPr>
          <a:xfrm>
            <a:off x="0" y="0"/>
            <a:ext cx="4817660" cy="6858000"/>
          </a:xfrm>
        </p:spPr>
        <p:txBody>
          <a:bodyPr/>
          <a:lstStyle/>
          <a:p>
            <a:endParaRPr lang="pt-BR" dirty="0"/>
          </a:p>
        </p:txBody>
      </p:sp>
      <p:sp>
        <p:nvSpPr>
          <p:cNvPr id="11" name="Forma Livre: Forma 10">
            <a:extLst>
              <a:ext uri="{FF2B5EF4-FFF2-40B4-BE49-F238E27FC236}">
                <a16:creationId xmlns:a16="http://schemas.microsoft.com/office/drawing/2014/main" id="{F9BD850C-A74F-4C24-832D-53ECA5048CE4}"/>
              </a:ext>
            </a:extLst>
          </p:cNvPr>
          <p:cNvSpPr/>
          <p:nvPr userDrawn="1"/>
        </p:nvSpPr>
        <p:spPr>
          <a:xfrm>
            <a:off x="5219360" y="136045"/>
            <a:ext cx="6155140" cy="6488275"/>
          </a:xfrm>
          <a:custGeom>
            <a:avLst/>
            <a:gdLst>
              <a:gd name="connsiteX0" fmla="*/ 0 w 6155140"/>
              <a:gd name="connsiteY0" fmla="*/ 0 h 6428096"/>
              <a:gd name="connsiteX1" fmla="*/ 0 w 6155140"/>
              <a:gd name="connsiteY1" fmla="*/ 6428096 h 6428096"/>
              <a:gd name="connsiteX2" fmla="*/ 6155140 w 6155140"/>
              <a:gd name="connsiteY2" fmla="*/ 6428096 h 6428096"/>
            </a:gdLst>
            <a:ahLst/>
            <a:cxnLst>
              <a:cxn ang="0">
                <a:pos x="connsiteX0" y="connsiteY0"/>
              </a:cxn>
              <a:cxn ang="0">
                <a:pos x="connsiteX1" y="connsiteY1"/>
              </a:cxn>
              <a:cxn ang="0">
                <a:pos x="connsiteX2" y="connsiteY2"/>
              </a:cxn>
            </a:cxnLst>
            <a:rect l="l" t="t" r="r" b="b"/>
            <a:pathLst>
              <a:path w="6155140" h="6428096">
                <a:moveTo>
                  <a:pt x="0" y="0"/>
                </a:moveTo>
                <a:lnTo>
                  <a:pt x="0" y="6428096"/>
                </a:lnTo>
                <a:lnTo>
                  <a:pt x="6155140" y="6428096"/>
                </a:lnTo>
              </a:path>
            </a:pathLst>
          </a:custGeom>
          <a:noFill/>
          <a:ln w="28575">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spaço Reservado para Imagem 12">
            <a:extLst>
              <a:ext uri="{FF2B5EF4-FFF2-40B4-BE49-F238E27FC236}">
                <a16:creationId xmlns:a16="http://schemas.microsoft.com/office/drawing/2014/main" id="{56AF5319-5B30-4585-B3BD-0B99A8FFFCEC}"/>
              </a:ext>
            </a:extLst>
          </p:cNvPr>
          <p:cNvSpPr>
            <a:spLocks noGrp="1"/>
          </p:cNvSpPr>
          <p:nvPr>
            <p:ph type="pic" sz="quarter" idx="11"/>
          </p:nvPr>
        </p:nvSpPr>
        <p:spPr>
          <a:xfrm>
            <a:off x="5576729" y="0"/>
            <a:ext cx="1637732" cy="1597652"/>
          </a:xfrm>
        </p:spPr>
        <p:txBody>
          <a:bodyPr/>
          <a:lstStyle/>
          <a:p>
            <a:endParaRPr lang="pt-BR" dirty="0"/>
          </a:p>
        </p:txBody>
      </p:sp>
      <p:sp>
        <p:nvSpPr>
          <p:cNvPr id="7" name="Triângulo isósceles 6">
            <a:extLst>
              <a:ext uri="{FF2B5EF4-FFF2-40B4-BE49-F238E27FC236}">
                <a16:creationId xmlns:a16="http://schemas.microsoft.com/office/drawing/2014/main" id="{7DB82220-A804-42D1-A076-0F8A77B2C33E}"/>
              </a:ext>
            </a:extLst>
          </p:cNvPr>
          <p:cNvSpPr/>
          <p:nvPr userDrawn="1"/>
        </p:nvSpPr>
        <p:spPr>
          <a:xfrm flipH="1">
            <a:off x="5119208" y="2061608"/>
            <a:ext cx="200303" cy="1526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riângulo isósceles 7">
            <a:extLst>
              <a:ext uri="{FF2B5EF4-FFF2-40B4-BE49-F238E27FC236}">
                <a16:creationId xmlns:a16="http://schemas.microsoft.com/office/drawing/2014/main" id="{05DE02EB-2012-4E7B-8C2F-E6BA88600189}"/>
              </a:ext>
            </a:extLst>
          </p:cNvPr>
          <p:cNvSpPr/>
          <p:nvPr userDrawn="1"/>
        </p:nvSpPr>
        <p:spPr>
          <a:xfrm flipH="1">
            <a:off x="5068927" y="2308965"/>
            <a:ext cx="321184" cy="2447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49BA8650-8B5C-4A33-94CB-42F8AE9B535E}"/>
              </a:ext>
            </a:extLst>
          </p:cNvPr>
          <p:cNvSpPr/>
          <p:nvPr userDrawn="1"/>
        </p:nvSpPr>
        <p:spPr>
          <a:xfrm flipH="1">
            <a:off x="5129367" y="2678690"/>
            <a:ext cx="200303" cy="1526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6155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750"/>
                                        <p:tgtEl>
                                          <p:spTgt spid="11"/>
                                        </p:tgtEl>
                                      </p:cBhvr>
                                    </p:animEffect>
                                  </p:childTnLst>
                                </p:cTn>
                              </p:par>
                              <p:par>
                                <p:cTn id="14" presetID="2" presetClass="entr" presetSubtype="2"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1+#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1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23" dur="1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 calcmode="lin" valueType="num">
                                      <p:cBhvr additive="base">
                                        <p:cTn id="28" dur="1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9" dur="1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 calcmode="lin" valueType="num">
                                      <p:cBhvr additive="base">
                                        <p:cTn id="34" dur="1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35" dur="1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 calcmode="lin" valueType="num">
                                      <p:cBhvr additive="base">
                                        <p:cTn id="40" dur="1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41" dur="1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 calcmode="lin" valueType="num">
                                      <p:cBhvr additive="base">
                                        <p:cTn id="46" dur="1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47" dur="10" fill="hold"/>
                                        <p:tgtEl>
                                          <p:spTgt spid="4">
                                            <p:txEl>
                                              <p:pRg st="4" end="4"/>
                                            </p:txEl>
                                          </p:spTgt>
                                        </p:tgtEl>
                                        <p:attrNameLst>
                                          <p:attrName>ppt_y</p:attrName>
                                        </p:attrNameLst>
                                      </p:cBhvr>
                                      <p:tavLst>
                                        <p:tav tm="0">
                                          <p:val>
                                            <p:strVal val="#ppt_y"/>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Lst>
      </p:bldP>
      <p:bldP spid="9" grpId="0"/>
      <p:bldP spid="11" grpId="0" animBg="1"/>
      <p:bldP spid="13" grpId="0"/>
      <p:bldP spid="7" grpId="0" animBg="1"/>
      <p:bldP spid="8" grpId="0" animBg="1"/>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5957FB-38C6-46A4-8EB9-B3F01AD30B7C}"/>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AA44FB1-A44A-43C1-BC35-2D6467908B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5B130F88-E7B7-45A2-9150-2EE953A022D0}"/>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230D4549-FB9A-48C9-B4C1-669CB11B0F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68EFB0CD-71F9-4004-B43F-62F7BDC27089}"/>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65D33FA8-29A0-4442-9589-EBD8283DFBF5}"/>
              </a:ext>
            </a:extLst>
          </p:cNvPr>
          <p:cNvSpPr>
            <a:spLocks noGrp="1"/>
          </p:cNvSpPr>
          <p:nvPr>
            <p:ph type="dt" sz="half" idx="10"/>
          </p:nvPr>
        </p:nvSpPr>
        <p:spPr/>
        <p:txBody>
          <a:bodyPr/>
          <a:lstStyle/>
          <a:p>
            <a:fld id="{4228DD32-7637-47B7-88A4-4AFCCCC3E908}" type="datetimeFigureOut">
              <a:rPr lang="pt-BR" smtClean="0"/>
              <a:t>02/06/2020</a:t>
            </a:fld>
            <a:endParaRPr lang="pt-BR"/>
          </a:p>
        </p:txBody>
      </p:sp>
      <p:sp>
        <p:nvSpPr>
          <p:cNvPr id="8" name="Espaço Reservado para Rodapé 7">
            <a:extLst>
              <a:ext uri="{FF2B5EF4-FFF2-40B4-BE49-F238E27FC236}">
                <a16:creationId xmlns:a16="http://schemas.microsoft.com/office/drawing/2014/main" id="{35E0C91D-DE60-4784-AFB0-BF529765D0F5}"/>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EAA9204-7A39-4073-B0BE-BBF3E002BBFE}"/>
              </a:ext>
            </a:extLst>
          </p:cNvPr>
          <p:cNvSpPr>
            <a:spLocks noGrp="1"/>
          </p:cNvSpPr>
          <p:nvPr>
            <p:ph type="sldNum" sz="quarter" idx="12"/>
          </p:nvPr>
        </p:nvSpPr>
        <p:spPr/>
        <p:txBody>
          <a:bodyPr/>
          <a:lstStyle/>
          <a:p>
            <a:fld id="{B126A617-CA0F-4F51-A1FC-575DE9DE1586}" type="slidenum">
              <a:rPr lang="pt-BR" smtClean="0"/>
              <a:t>‹#›</a:t>
            </a:fld>
            <a:endParaRPr lang="pt-BR"/>
          </a:p>
        </p:txBody>
      </p:sp>
    </p:spTree>
    <p:extLst>
      <p:ext uri="{BB962C8B-B14F-4D97-AF65-F5344CB8AC3E}">
        <p14:creationId xmlns:p14="http://schemas.microsoft.com/office/powerpoint/2010/main" val="406608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1661B-04F0-4093-B5B0-2FB25E22C959}"/>
              </a:ext>
            </a:extLst>
          </p:cNvPr>
          <p:cNvSpPr>
            <a:spLocks noGrp="1"/>
          </p:cNvSpPr>
          <p:nvPr>
            <p:ph type="title"/>
          </p:nvPr>
        </p:nvSpPr>
        <p:spPr>
          <a:xfrm>
            <a:off x="416560" y="365126"/>
            <a:ext cx="11043920" cy="701674"/>
          </a:xfrm>
          <a:prstGeom prst="rect">
            <a:avLst/>
          </a:prstGeom>
          <a:ln w="19050">
            <a:noFill/>
            <a:headEnd type="arrow"/>
            <a:tailEnd type="arrow"/>
          </a:ln>
        </p:spPr>
        <p:txBody>
          <a:bodyPr>
            <a:normAutofit/>
          </a:bodyPr>
          <a:lstStyle>
            <a:lvl1pPr>
              <a:defRPr sz="4800">
                <a:solidFill>
                  <a:schemeClr val="accent5"/>
                </a:solidFill>
              </a:defRPr>
            </a:lvl1pPr>
          </a:lstStyle>
          <a:p>
            <a:r>
              <a:rPr lang="pt-BR" dirty="0"/>
              <a:t>Clique para editar o título Mestre</a:t>
            </a:r>
          </a:p>
        </p:txBody>
      </p:sp>
    </p:spTree>
    <p:extLst>
      <p:ext uri="{BB962C8B-B14F-4D97-AF65-F5344CB8AC3E}">
        <p14:creationId xmlns:p14="http://schemas.microsoft.com/office/powerpoint/2010/main" val="168557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219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GW">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4612944" y="1259840"/>
            <a:ext cx="6852934" cy="4090082"/>
          </a:xfrm>
        </p:spPr>
        <p:txBody>
          <a:bodyPr anchor="ctr">
            <a:normAutofit/>
          </a:bodyPr>
          <a:lstStyle>
            <a:lvl1pPr marL="0" indent="0" algn="ctr">
              <a:lnSpc>
                <a:spcPct val="100000"/>
              </a:lnSpc>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9045" y="269703"/>
            <a:ext cx="960560" cy="741254"/>
          </a:xfrm>
          <a:prstGeom prst="rect">
            <a:avLst/>
          </a:prstGeom>
        </p:spPr>
      </p:pic>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flipV="1">
            <a:off x="10683445" y="6032685"/>
            <a:ext cx="960560" cy="741254"/>
          </a:xfrm>
          <a:prstGeom prst="rect">
            <a:avLst/>
          </a:prstGeom>
        </p:spPr>
      </p:pic>
      <p:sp>
        <p:nvSpPr>
          <p:cNvPr id="31" name="Forma Livre: Forma 30">
            <a:extLst>
              <a:ext uri="{FF2B5EF4-FFF2-40B4-BE49-F238E27FC236}">
                <a16:creationId xmlns:a16="http://schemas.microsoft.com/office/drawing/2014/main" id="{6C21C0A0-9CC2-4C11-B056-9C32C348EC70}"/>
              </a:ext>
            </a:extLst>
          </p:cNvPr>
          <p:cNvSpPr/>
          <p:nvPr userDrawn="1"/>
        </p:nvSpPr>
        <p:spPr>
          <a:xfrm>
            <a:off x="4299045" y="1296537"/>
            <a:ext cx="7233313" cy="4450568"/>
          </a:xfrm>
          <a:custGeom>
            <a:avLst/>
            <a:gdLst>
              <a:gd name="connsiteX0" fmla="*/ 0 w 7233313"/>
              <a:gd name="connsiteY0" fmla="*/ 0 h 4162567"/>
              <a:gd name="connsiteX1" fmla="*/ 0 w 7233313"/>
              <a:gd name="connsiteY1" fmla="*/ 4162567 h 4162567"/>
              <a:gd name="connsiteX2" fmla="*/ 7233313 w 7233313"/>
              <a:gd name="connsiteY2" fmla="*/ 4162567 h 4162567"/>
            </a:gdLst>
            <a:ahLst/>
            <a:cxnLst>
              <a:cxn ang="0">
                <a:pos x="connsiteX0" y="connsiteY0"/>
              </a:cxn>
              <a:cxn ang="0">
                <a:pos x="connsiteX1" y="connsiteY1"/>
              </a:cxn>
              <a:cxn ang="0">
                <a:pos x="connsiteX2" y="connsiteY2"/>
              </a:cxn>
            </a:cxnLst>
            <a:rect l="l" t="t" r="r" b="b"/>
            <a:pathLst>
              <a:path w="7233313" h="4162567">
                <a:moveTo>
                  <a:pt x="0" y="0"/>
                </a:moveTo>
                <a:lnTo>
                  <a:pt x="0" y="4162567"/>
                </a:lnTo>
                <a:lnTo>
                  <a:pt x="7233313" y="4162567"/>
                </a:lnTo>
              </a:path>
            </a:pathLst>
          </a:custGeom>
          <a:noFill/>
          <a:ln w="38100">
            <a:solidFill>
              <a:srgbClr val="385D8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spaço Reservado para Texto 32">
            <a:extLst>
              <a:ext uri="{FF2B5EF4-FFF2-40B4-BE49-F238E27FC236}">
                <a16:creationId xmlns:a16="http://schemas.microsoft.com/office/drawing/2014/main" id="{6F2822F4-087A-4997-BE75-F3F11448BB3A}"/>
              </a:ext>
            </a:extLst>
          </p:cNvPr>
          <p:cNvSpPr>
            <a:spLocks noGrp="1"/>
          </p:cNvSpPr>
          <p:nvPr>
            <p:ph type="body" sz="quarter" idx="10" hasCustomPrompt="1"/>
          </p:nvPr>
        </p:nvSpPr>
        <p:spPr>
          <a:xfrm>
            <a:off x="4299045" y="5971512"/>
            <a:ext cx="6250674" cy="456584"/>
          </a:xfrm>
        </p:spPr>
        <p:txBody>
          <a:bodyPr anchor="ctr">
            <a:normAutofit/>
          </a:bodyPr>
          <a:lstStyle>
            <a:lvl1pPr marL="0" indent="0" algn="ctr">
              <a:buNone/>
              <a:defRPr sz="2000" cap="all" baseline="0">
                <a:solidFill>
                  <a:schemeClr val="accent5">
                    <a:lumMod val="50000"/>
                  </a:schemeClr>
                </a:solidFill>
              </a:defRPr>
            </a:lvl1pPr>
          </a:lstStyle>
          <a:p>
            <a:pPr lvl="0"/>
            <a:r>
              <a:rPr lang="pt-BR" dirty="0"/>
              <a:t>FONTE</a:t>
            </a:r>
          </a:p>
        </p:txBody>
      </p:sp>
    </p:spTree>
    <p:extLst>
      <p:ext uri="{BB962C8B-B14F-4D97-AF65-F5344CB8AC3E}">
        <p14:creationId xmlns:p14="http://schemas.microsoft.com/office/powerpoint/2010/main" val="213033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33">
                                            <p:txEl>
                                              <p:pRg st="0" end="0"/>
                                            </p:txEl>
                                          </p:spTgt>
                                        </p:tgtEl>
                                        <p:attrNameLst>
                                          <p:attrName>style.visibility</p:attrName>
                                        </p:attrNameLst>
                                      </p:cBhvr>
                                      <p:to>
                                        <p:strVal val="visible"/>
                                      </p:to>
                                    </p:set>
                                    <p:animEffect transition="in" filter="fade">
                                      <p:cBhvr>
                                        <p:cTn id="24" dur="500"/>
                                        <p:tgtEl>
                                          <p:spTgt spid="33">
                                            <p:txEl>
                                              <p:pRg st="0" end="0"/>
                                            </p:txEl>
                                          </p:spTgt>
                                        </p:tgtEl>
                                      </p:cBhvr>
                                    </p:animEffect>
                                    <p:anim calcmode="lin" valueType="num">
                                      <p:cBhvr>
                                        <p:cTn id="25"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31" grpId="0" animBg="1"/>
      <p:bldP spid="33" grpId="0" build="p">
        <p:tmplLst>
          <p:tmpl lvl="1">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anim calcmode="lin" valueType="num">
                      <p:cBhvr>
                        <p:cTn dur="500" fill="hold"/>
                        <p:tgtEl>
                          <p:spTgt spid="33"/>
                        </p:tgtEl>
                        <p:attrNameLst>
                          <p:attrName>ppt_x</p:attrName>
                        </p:attrNameLst>
                      </p:cBhvr>
                      <p:tavLst>
                        <p:tav tm="0">
                          <p:val>
                            <p:strVal val="#ppt_x"/>
                          </p:val>
                        </p:tav>
                        <p:tav tm="100000">
                          <p:val>
                            <p:strVal val="#ppt_x"/>
                          </p:val>
                        </p:tav>
                      </p:tavLst>
                    </p:anim>
                    <p:anim calcmode="lin" valueType="num">
                      <p:cBhvr>
                        <p:cTn dur="500" fill="hold"/>
                        <p:tgtEl>
                          <p:spTgt spid="33"/>
                        </p:tgtEl>
                        <p:attrNameLst>
                          <p:attrName>ppt_y</p:attrName>
                        </p:attrNameLst>
                      </p:cBhvr>
                      <p:tavLst>
                        <p:tav tm="0">
                          <p:val>
                            <p:strVal val="#ppt_y+.1"/>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909887C7-519F-4CEF-A514-641E4457770B}"/>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F80559AF-3760-40D4-B231-7F1885D5DF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6D56CFCA-B7D1-4AFC-99AC-E4A6C2F25E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87C76ED7-6414-4512-86F2-03226DE516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28DD32-7637-47B7-88A4-4AFCCCC3E908}" type="datetimeFigureOut">
              <a:rPr lang="pt-BR" smtClean="0"/>
              <a:t>02/06/2020</a:t>
            </a:fld>
            <a:endParaRPr lang="pt-BR"/>
          </a:p>
        </p:txBody>
      </p:sp>
      <p:sp>
        <p:nvSpPr>
          <p:cNvPr id="5" name="Espaço Reservado para Rodapé 4">
            <a:extLst>
              <a:ext uri="{FF2B5EF4-FFF2-40B4-BE49-F238E27FC236}">
                <a16:creationId xmlns:a16="http://schemas.microsoft.com/office/drawing/2014/main" id="{F4A3198C-D58D-4C1A-A810-CA51AA53A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F8E1B198-C6F1-455B-AC89-E2BDBC5937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6A617-CA0F-4F51-A1FC-575DE9DE1586}" type="slidenum">
              <a:rPr lang="pt-BR" smtClean="0"/>
              <a:t>‹#›</a:t>
            </a:fld>
            <a:endParaRPr lang="pt-BR"/>
          </a:p>
        </p:txBody>
      </p:sp>
    </p:spTree>
    <p:extLst>
      <p:ext uri="{BB962C8B-B14F-4D97-AF65-F5344CB8AC3E}">
        <p14:creationId xmlns:p14="http://schemas.microsoft.com/office/powerpoint/2010/main" val="1247910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53" r:id="rId6"/>
    <p:sldLayoutId id="2147483654" r:id="rId7"/>
    <p:sldLayoutId id="2147483655" r:id="rId8"/>
    <p:sldLayoutId id="2147483656" r:id="rId9"/>
    <p:sldLayoutId id="2147483662" r:id="rId10"/>
    <p:sldLayoutId id="2147483660" r:id="rId11"/>
    <p:sldLayoutId id="2147483664" r:id="rId12"/>
    <p:sldLayoutId id="2147483657" r:id="rId13"/>
    <p:sldLayoutId id="2147483663" r:id="rId14"/>
  </p:sldLayoutIdLst>
  <p:txStyles>
    <p:titleStyle>
      <a:lvl1pPr algn="ctr" defTabSz="914400" rtl="0" eaLnBrk="1" latinLnBrk="0" hangingPunct="1">
        <a:lnSpc>
          <a:spcPct val="90000"/>
        </a:lnSpc>
        <a:spcBef>
          <a:spcPct val="0"/>
        </a:spcBef>
        <a:buNone/>
        <a:defRPr sz="4400" kern="1200" cap="all" baseline="0">
          <a:solidFill>
            <a:schemeClr val="tx2">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hyperlink" Target="http://elgarblog.wordpress.com/2012/10/02/would-you-publish-your-well-being-indicators-by-cary-cooper/" TargetMode="External"/><Relationship Id="rId2" Type="http://schemas.openxmlformats.org/officeDocument/2006/relationships/image" Target="../media/image34.jpe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hyperlink" Target="http://www.themindfulword.org/2016/the-vitality-map/" TargetMode="External"/><Relationship Id="rId2" Type="http://schemas.openxmlformats.org/officeDocument/2006/relationships/image" Target="../media/image35.jpeg"/><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hyperlink" Target="https://www.flickr.com/photos/captainkimo/9149348974/" TargetMode="External"/><Relationship Id="rId2" Type="http://schemas.openxmlformats.org/officeDocument/2006/relationships/image" Target="../media/image45.jpeg"/><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hyperlink" Target="http://onda7.blogspot.com/2014/10/ninguem-tem-culpa-das-inundacoes-em.html" TargetMode="External"/><Relationship Id="rId2" Type="http://schemas.openxmlformats.org/officeDocument/2006/relationships/image" Target="../media/image46.jpeg"/><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2.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5.jpe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6.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8.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9.jpe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Espaço Reservado para Imagem 25" descr="Uma imagem contendo árvore, ao ar livre, pessoa&#10;&#10;Descrição gerada automaticamente">
            <a:extLst>
              <a:ext uri="{FF2B5EF4-FFF2-40B4-BE49-F238E27FC236}">
                <a16:creationId xmlns:a16="http://schemas.microsoft.com/office/drawing/2014/main" id="{BA235B65-E989-4B5C-8A90-154F705D9DD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19" name="Retângulo 18">
            <a:extLst>
              <a:ext uri="{FF2B5EF4-FFF2-40B4-BE49-F238E27FC236}">
                <a16:creationId xmlns:a16="http://schemas.microsoft.com/office/drawing/2014/main" id="{E2D6CABE-32C1-444A-8126-34B3D6E97205}"/>
              </a:ext>
            </a:extLst>
          </p:cNvPr>
          <p:cNvSpPr/>
          <p:nvPr/>
        </p:nvSpPr>
        <p:spPr>
          <a:xfrm>
            <a:off x="1480010" y="1602658"/>
            <a:ext cx="10474672" cy="3289854"/>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ubtítulo 4">
            <a:extLst>
              <a:ext uri="{FF2B5EF4-FFF2-40B4-BE49-F238E27FC236}">
                <a16:creationId xmlns:a16="http://schemas.microsoft.com/office/drawing/2014/main" id="{5EB8FA96-F008-4411-AE3C-975EFC97D2CA}"/>
              </a:ext>
            </a:extLst>
          </p:cNvPr>
          <p:cNvSpPr>
            <a:spLocks noGrp="1"/>
          </p:cNvSpPr>
          <p:nvPr>
            <p:ph type="subTitle" idx="1"/>
          </p:nvPr>
        </p:nvSpPr>
        <p:spPr>
          <a:xfrm>
            <a:off x="2733366" y="3027167"/>
            <a:ext cx="9167655" cy="1655762"/>
          </a:xfrm>
        </p:spPr>
        <p:txBody>
          <a:bodyPr>
            <a:noAutofit/>
          </a:bodyPr>
          <a:lstStyle/>
          <a:p>
            <a:pPr algn="l"/>
            <a:r>
              <a:rPr lang="pt-BR" sz="14000" dirty="0">
                <a:solidFill>
                  <a:schemeClr val="bg1"/>
                </a:solidFill>
              </a:rPr>
              <a:t>NVESTIN</a:t>
            </a:r>
            <a:r>
              <a:rPr lang="bg-BG" sz="14000" dirty="0" err="1">
                <a:solidFill>
                  <a:schemeClr val="bg1"/>
                </a:solidFill>
              </a:rPr>
              <a:t>G</a:t>
            </a:r>
            <a:r>
              <a:rPr lang="pt-BR" sz="6000" dirty="0">
                <a:solidFill>
                  <a:schemeClr val="bg1"/>
                </a:solidFill>
              </a:rPr>
              <a:t> </a:t>
            </a:r>
          </a:p>
        </p:txBody>
      </p:sp>
      <p:sp>
        <p:nvSpPr>
          <p:cNvPr id="9" name="Forma Livre: Forma 8">
            <a:extLst>
              <a:ext uri="{FF2B5EF4-FFF2-40B4-BE49-F238E27FC236}">
                <a16:creationId xmlns:a16="http://schemas.microsoft.com/office/drawing/2014/main" id="{29BA9D92-8C8B-42D7-8A1E-EC3BB3788E07}"/>
              </a:ext>
            </a:extLst>
          </p:cNvPr>
          <p:cNvSpPr/>
          <p:nvPr/>
        </p:nvSpPr>
        <p:spPr>
          <a:xfrm flipH="1">
            <a:off x="1480007" y="1602658"/>
            <a:ext cx="10474670" cy="3289854"/>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3">
            <a:extLst>
              <a:ext uri="{FF2B5EF4-FFF2-40B4-BE49-F238E27FC236}">
                <a16:creationId xmlns:a16="http://schemas.microsoft.com/office/drawing/2014/main" id="{1A4E4A47-9521-457C-8032-333771295B2A}"/>
              </a:ext>
            </a:extLst>
          </p:cNvPr>
          <p:cNvSpPr>
            <a:spLocks noGrp="1"/>
          </p:cNvSpPr>
          <p:nvPr>
            <p:ph type="ctrTitle"/>
          </p:nvPr>
        </p:nvSpPr>
        <p:spPr>
          <a:xfrm>
            <a:off x="473246" y="2113935"/>
            <a:ext cx="2013527" cy="2778577"/>
          </a:xfrm>
          <a:solidFill>
            <a:srgbClr val="C00000">
              <a:alpha val="67059"/>
            </a:srgbClr>
          </a:solidFill>
        </p:spPr>
        <p:txBody>
          <a:bodyPr/>
          <a:lstStyle/>
          <a:p>
            <a:r>
              <a:rPr lang="pt-BR" dirty="0"/>
              <a:t>i</a:t>
            </a:r>
          </a:p>
        </p:txBody>
      </p:sp>
      <p:sp>
        <p:nvSpPr>
          <p:cNvPr id="2" name="CaixaDeTexto 1">
            <a:extLst>
              <a:ext uri="{FF2B5EF4-FFF2-40B4-BE49-F238E27FC236}">
                <a16:creationId xmlns:a16="http://schemas.microsoft.com/office/drawing/2014/main" id="{D03868CF-852C-4311-AA8E-1EAF710D344A}"/>
              </a:ext>
            </a:extLst>
          </p:cNvPr>
          <p:cNvSpPr txBox="1"/>
          <p:nvPr/>
        </p:nvSpPr>
        <p:spPr>
          <a:xfrm>
            <a:off x="2787027" y="2442392"/>
            <a:ext cx="9167655" cy="584775"/>
          </a:xfrm>
          <a:prstGeom prst="rect">
            <a:avLst/>
          </a:prstGeom>
          <a:noFill/>
        </p:spPr>
        <p:txBody>
          <a:bodyPr wrap="square" rtlCol="0">
            <a:spAutoFit/>
          </a:bodyPr>
          <a:lstStyle/>
          <a:p>
            <a:r>
              <a:rPr lang="bg-BG" sz="3200" b="1" dirty="0">
                <a:solidFill>
                  <a:schemeClr val="bg1"/>
                </a:solidFill>
              </a:rPr>
              <a:t>RECKLESSLY SPENDING OR CAREFULLY</a:t>
            </a:r>
            <a:endParaRPr lang="pt-BR" sz="3200" b="1" dirty="0">
              <a:solidFill>
                <a:schemeClr val="bg1"/>
              </a:solidFill>
            </a:endParaRPr>
          </a:p>
        </p:txBody>
      </p:sp>
      <p:sp>
        <p:nvSpPr>
          <p:cNvPr id="3" name="CaixaDeTexto 2">
            <a:extLst>
              <a:ext uri="{FF2B5EF4-FFF2-40B4-BE49-F238E27FC236}">
                <a16:creationId xmlns:a16="http://schemas.microsoft.com/office/drawing/2014/main" id="{32D50902-07A9-4D7D-9523-9DE0A8930672}"/>
              </a:ext>
            </a:extLst>
          </p:cNvPr>
          <p:cNvSpPr txBox="1"/>
          <p:nvPr/>
        </p:nvSpPr>
        <p:spPr>
          <a:xfrm>
            <a:off x="1674823" y="6025078"/>
            <a:ext cx="2869905" cy="369332"/>
          </a:xfrm>
          <a:prstGeom prst="rect">
            <a:avLst/>
          </a:prstGeom>
          <a:noFill/>
        </p:spPr>
        <p:txBody>
          <a:bodyPr wrap="square" rtlCol="0">
            <a:spAutoFit/>
          </a:bodyPr>
          <a:lstStyle/>
          <a:p>
            <a:r>
              <a:rPr lang="pt-BR" dirty="0">
                <a:solidFill>
                  <a:schemeClr val="bg1"/>
                </a:solidFill>
              </a:rPr>
              <a:t>TORBEN BERGLAND, M.D.</a:t>
            </a:r>
          </a:p>
        </p:txBody>
      </p:sp>
      <p:sp>
        <p:nvSpPr>
          <p:cNvPr id="11" name="CaixaDeTexto 10">
            <a:extLst>
              <a:ext uri="{FF2B5EF4-FFF2-40B4-BE49-F238E27FC236}">
                <a16:creationId xmlns:a16="http://schemas.microsoft.com/office/drawing/2014/main" id="{0457D556-FCA9-4052-879D-CA6359473B49}"/>
              </a:ext>
            </a:extLst>
          </p:cNvPr>
          <p:cNvSpPr txBox="1"/>
          <p:nvPr/>
        </p:nvSpPr>
        <p:spPr>
          <a:xfrm>
            <a:off x="2888340" y="4584133"/>
            <a:ext cx="5107700" cy="923330"/>
          </a:xfrm>
          <a:prstGeom prst="rect">
            <a:avLst/>
          </a:prstGeom>
          <a:noFill/>
        </p:spPr>
        <p:txBody>
          <a:bodyPr wrap="square" rtlCol="0">
            <a:spAutoFit/>
          </a:bodyPr>
          <a:lstStyle/>
          <a:p>
            <a:r>
              <a:rPr lang="bg-BG" sz="5400" b="1" dirty="0">
                <a:solidFill>
                  <a:schemeClr val="bg1"/>
                </a:solidFill>
                <a:effectLst>
                  <a:outerShdw blurRad="38100" dist="38100" dir="2700000" algn="tl">
                    <a:srgbClr val="000000">
                      <a:alpha val="43137"/>
                    </a:srgbClr>
                  </a:outerShdw>
                </a:effectLst>
              </a:rPr>
              <a:t>YOUR LIFE?</a:t>
            </a:r>
            <a:endParaRPr lang="pt-BR" sz="9600" dirty="0">
              <a:solidFill>
                <a:schemeClr val="bg1"/>
              </a:solidFill>
              <a:effectLst>
                <a:outerShdw blurRad="38100" dist="38100" dir="2700000" algn="tl">
                  <a:srgbClr val="000000">
                    <a:alpha val="43137"/>
                  </a:srgbClr>
                </a:outerShdw>
              </a:effectLst>
            </a:endParaRPr>
          </a:p>
        </p:txBody>
      </p:sp>
      <p:pic>
        <p:nvPicPr>
          <p:cNvPr id="12" name="image15.png">
            <a:extLst>
              <a:ext uri="{FF2B5EF4-FFF2-40B4-BE49-F238E27FC236}">
                <a16:creationId xmlns:a16="http://schemas.microsoft.com/office/drawing/2014/main" id="{779086FA-E0FA-49B5-8F7A-425E19DA1B00}"/>
              </a:ext>
            </a:extLst>
          </p:cNvPr>
          <p:cNvPicPr/>
          <p:nvPr/>
        </p:nvPicPr>
        <p:blipFill>
          <a:blip r:embed="rId3">
            <a:extLst>
              <a:ext uri="{28A0092B-C50C-407E-A947-70E740481C1C}">
                <a14:useLocalDpi xmlns:a14="http://schemas.microsoft.com/office/drawing/2010/main" val="0"/>
              </a:ext>
            </a:extLst>
          </a:blip>
          <a:srcRect/>
          <a:stretch/>
        </p:blipFill>
        <p:spPr>
          <a:xfrm>
            <a:off x="560325" y="5549462"/>
            <a:ext cx="1109988" cy="1109988"/>
          </a:xfrm>
          <a:prstGeom prst="rect">
            <a:avLst/>
          </a:prstGeom>
          <a:solidFill>
            <a:srgbClr val="FFFFFF">
              <a:shade val="85000"/>
            </a:srgbClr>
          </a:solidFill>
          <a:ln w="254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icture containing drawing&#10;&#10;Description automatically generated">
            <a:extLst>
              <a:ext uri="{FF2B5EF4-FFF2-40B4-BE49-F238E27FC236}">
                <a16:creationId xmlns:a16="http://schemas.microsoft.com/office/drawing/2014/main" id="{AF968148-7546-3441-A325-5B8896891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7177" y="5267704"/>
            <a:ext cx="1527544" cy="1527544"/>
          </a:xfrm>
          <a:prstGeom prst="rect">
            <a:avLst/>
          </a:prstGeom>
        </p:spPr>
      </p:pic>
    </p:spTree>
    <p:extLst>
      <p:ext uri="{BB962C8B-B14F-4D97-AF65-F5344CB8AC3E}">
        <p14:creationId xmlns:p14="http://schemas.microsoft.com/office/powerpoint/2010/main" val="428195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BE4A2880-6AFF-4FF8-A438-10215296B963}"/>
              </a:ext>
            </a:extLst>
          </p:cNvPr>
          <p:cNvSpPr>
            <a:spLocks noGrp="1"/>
          </p:cNvSpPr>
          <p:nvPr>
            <p:ph type="body" sz="half" idx="2"/>
          </p:nvPr>
        </p:nvSpPr>
        <p:spPr/>
        <p:txBody>
          <a:bodyPr>
            <a:normAutofit/>
          </a:bodyPr>
          <a:lstStyle/>
          <a:p>
            <a:r>
              <a:rPr lang="en-US" sz="3600" dirty="0"/>
              <a:t>Are we recklessly spending our lives, or are we carefully investing day after day?</a:t>
            </a:r>
          </a:p>
        </p:txBody>
      </p:sp>
      <p:pic>
        <p:nvPicPr>
          <p:cNvPr id="9" name="Espaço Reservado para Imagem 8" descr="Uma imagem contendo árvore, ao ar livre, pessoa, edifício&#10;&#10;Descrição gerada automaticamente">
            <a:extLst>
              <a:ext uri="{FF2B5EF4-FFF2-40B4-BE49-F238E27FC236}">
                <a16:creationId xmlns:a16="http://schemas.microsoft.com/office/drawing/2014/main" id="{24A3DDED-A25E-4B1C-9E52-FBA635EC89B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7CFE7DEC-ABE6-2A47-8209-1CD411DF3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4151547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08AAC30-28FC-4260-8B53-CBE235D4A6D0}"/>
              </a:ext>
            </a:extLst>
          </p:cNvPr>
          <p:cNvSpPr>
            <a:spLocks noGrp="1"/>
          </p:cNvSpPr>
          <p:nvPr>
            <p:ph type="body" sz="half" idx="2"/>
          </p:nvPr>
        </p:nvSpPr>
        <p:spPr/>
        <p:txBody>
          <a:bodyPr>
            <a:normAutofit/>
          </a:bodyPr>
          <a:lstStyle/>
          <a:p>
            <a:r>
              <a:rPr lang="en-US" sz="3600" dirty="0"/>
              <a:t>Do we lose out on life and lose life prematurely because we don't set the right priorities?</a:t>
            </a:r>
          </a:p>
        </p:txBody>
      </p:sp>
      <p:pic>
        <p:nvPicPr>
          <p:cNvPr id="5" name="Espaço Reservado para Imagem 4" descr="Uma imagem contendo interior, xícara, mesa, sentado&#10;&#10;Descrição gerada automaticamente">
            <a:extLst>
              <a:ext uri="{FF2B5EF4-FFF2-40B4-BE49-F238E27FC236}">
                <a16:creationId xmlns:a16="http://schemas.microsoft.com/office/drawing/2014/main" id="{F6737A82-448C-4A41-9FD6-F093038E01B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82330FB8-7905-9544-8BCF-C20DD8065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824541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FC3919F2-E4EF-4966-B743-1F8D66FDA0C8}"/>
              </a:ext>
            </a:extLst>
          </p:cNvPr>
          <p:cNvSpPr>
            <a:spLocks noGrp="1"/>
          </p:cNvSpPr>
          <p:nvPr>
            <p:ph type="body" sz="half" idx="2"/>
          </p:nvPr>
        </p:nvSpPr>
        <p:spPr>
          <a:xfrm>
            <a:off x="6002971" y="1021080"/>
            <a:ext cx="5691189" cy="4549934"/>
          </a:xfrm>
        </p:spPr>
        <p:txBody>
          <a:bodyPr>
            <a:normAutofit/>
          </a:bodyPr>
          <a:lstStyle/>
          <a:p>
            <a:r>
              <a:rPr lang="en-US" sz="3600" dirty="0"/>
              <a:t>Unfortunately, the most frugal in money matters may still be reckless spenders of life, with more devastating results than ruined finances. </a:t>
            </a:r>
          </a:p>
        </p:txBody>
      </p:sp>
      <p:pic>
        <p:nvPicPr>
          <p:cNvPr id="5" name="Espaço Reservado para Imagem 4" descr="Uma imagem contendo pessoa, homem, parede, vestuário&#10;&#10;Descrição gerada automaticamente">
            <a:extLst>
              <a:ext uri="{FF2B5EF4-FFF2-40B4-BE49-F238E27FC236}">
                <a16:creationId xmlns:a16="http://schemas.microsoft.com/office/drawing/2014/main" id="{056DA78D-EEF8-4FA7-B37F-7359081531B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E9920ADC-300D-0442-A50D-F21E7FBBD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808" y="4619119"/>
            <a:ext cx="1527544" cy="1527544"/>
          </a:xfrm>
          <a:prstGeom prst="rect">
            <a:avLst/>
          </a:prstGeom>
        </p:spPr>
      </p:pic>
    </p:spTree>
    <p:extLst>
      <p:ext uri="{BB962C8B-B14F-4D97-AF65-F5344CB8AC3E}">
        <p14:creationId xmlns:p14="http://schemas.microsoft.com/office/powerpoint/2010/main" val="2242280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20AA58E-AB1F-4FBC-B5F1-69815845AB74}"/>
              </a:ext>
            </a:extLst>
          </p:cNvPr>
          <p:cNvSpPr>
            <a:spLocks noGrp="1"/>
          </p:cNvSpPr>
          <p:nvPr>
            <p:ph type="title"/>
          </p:nvPr>
        </p:nvSpPr>
        <p:spPr/>
        <p:txBody>
          <a:bodyPr>
            <a:normAutofit/>
          </a:bodyPr>
          <a:lstStyle/>
          <a:p>
            <a:r>
              <a:rPr lang="en-US" sz="3600" dirty="0"/>
              <a:t>A ruined life, now or in the future, </a:t>
            </a:r>
            <a:br>
              <a:rPr lang="en-US" sz="3600" dirty="0"/>
            </a:br>
            <a:r>
              <a:rPr lang="en-US" sz="3600" dirty="0"/>
              <a:t>is a high price to pay for failing </a:t>
            </a:r>
            <a:br>
              <a:rPr lang="en-US" sz="3600" dirty="0"/>
            </a:br>
            <a:r>
              <a:rPr lang="en-US" sz="3600" dirty="0"/>
              <a:t>to properly </a:t>
            </a:r>
            <a:br>
              <a:rPr lang="en-US" sz="3600" dirty="0"/>
            </a:br>
            <a:r>
              <a:rPr lang="en-US" sz="3600" dirty="0"/>
              <a:t>invest in life.</a:t>
            </a:r>
          </a:p>
        </p:txBody>
      </p:sp>
      <p:pic>
        <p:nvPicPr>
          <p:cNvPr id="7" name="Espaço Reservado para Imagem 6" descr="Uma imagem contendo pessoa, parede, interior, vestuário&#10;&#10;Descrição gerada automaticamente">
            <a:extLst>
              <a:ext uri="{FF2B5EF4-FFF2-40B4-BE49-F238E27FC236}">
                <a16:creationId xmlns:a16="http://schemas.microsoft.com/office/drawing/2014/main" id="{B31C6DF3-61BE-4BF8-8EB7-F0DAD1C3A9A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pic>
        <p:nvPicPr>
          <p:cNvPr id="5" name="Picture 4" descr="A picture containing drawing&#10;&#10;Description automatically generated">
            <a:extLst>
              <a:ext uri="{FF2B5EF4-FFF2-40B4-BE49-F238E27FC236}">
                <a16:creationId xmlns:a16="http://schemas.microsoft.com/office/drawing/2014/main" id="{813B9C40-B6CF-FA45-AEE9-8E2BAE535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2304" y="4746709"/>
            <a:ext cx="1527544" cy="1527544"/>
          </a:xfrm>
          <a:prstGeom prst="rect">
            <a:avLst/>
          </a:prstGeom>
        </p:spPr>
      </p:pic>
    </p:spTree>
    <p:extLst>
      <p:ext uri="{BB962C8B-B14F-4D97-AF65-F5344CB8AC3E}">
        <p14:creationId xmlns:p14="http://schemas.microsoft.com/office/powerpoint/2010/main" val="3851655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78946067-12A7-4271-8A5E-4C3701036628}"/>
              </a:ext>
            </a:extLst>
          </p:cNvPr>
          <p:cNvSpPr>
            <a:spLocks noGrp="1"/>
          </p:cNvSpPr>
          <p:nvPr>
            <p:ph type="body" sz="half" idx="2"/>
          </p:nvPr>
        </p:nvSpPr>
        <p:spPr/>
        <p:txBody>
          <a:bodyPr>
            <a:normAutofit/>
          </a:bodyPr>
          <a:lstStyle/>
          <a:p>
            <a:r>
              <a:rPr lang="en-US" sz="3600" dirty="0"/>
              <a:t>Where should we invest faithfully to reap the greatest gains for ourselves and others?</a:t>
            </a:r>
          </a:p>
        </p:txBody>
      </p:sp>
      <p:pic>
        <p:nvPicPr>
          <p:cNvPr id="7" name="Espaço Reservado para Imagem 6" descr="Uma imagem contendo metalúrgico&#10;&#10;Descrição gerada automaticamente">
            <a:extLst>
              <a:ext uri="{FF2B5EF4-FFF2-40B4-BE49-F238E27FC236}">
                <a16:creationId xmlns:a16="http://schemas.microsoft.com/office/drawing/2014/main" id="{4CE1E006-D2E6-4E68-8A8D-EAD472BC1D1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5" name="Picture 4" descr="A picture containing drawing&#10;&#10;Description automatically generated">
            <a:extLst>
              <a:ext uri="{FF2B5EF4-FFF2-40B4-BE49-F238E27FC236}">
                <a16:creationId xmlns:a16="http://schemas.microsoft.com/office/drawing/2014/main" id="{E35E0EF4-6DF4-2749-B5FE-56E0EEDBC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3180065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F5494514-CB63-4DC7-B0F3-63EFE8EB64D8}"/>
              </a:ext>
            </a:extLst>
          </p:cNvPr>
          <p:cNvSpPr>
            <a:spLocks noGrp="1"/>
          </p:cNvSpPr>
          <p:nvPr>
            <p:ph type="body" sz="half" idx="2"/>
          </p:nvPr>
        </p:nvSpPr>
        <p:spPr/>
        <p:txBody>
          <a:bodyPr>
            <a:normAutofit lnSpcReduction="10000"/>
          </a:bodyPr>
          <a:lstStyle/>
          <a:p>
            <a:r>
              <a:rPr lang="en-US" dirty="0"/>
              <a:t>See, I set before you today life and prosperity, death and destruction. For I command you today to love the Lord your God, to walk in obedience to him, and to keep his commands, decrees and laws; then you will live and increase, and the Lord your God will bless you. . . . Now choose life, so that you and your children may live and that you may love the Lord your God, listen to his voice, and hold fast to him. For the Lord is your life</a:t>
            </a:r>
            <a:r>
              <a:rPr lang="bg-BG" dirty="0"/>
              <a:t>.</a:t>
            </a:r>
            <a:endParaRPr lang="pt-BR" dirty="0"/>
          </a:p>
        </p:txBody>
      </p:sp>
      <p:sp>
        <p:nvSpPr>
          <p:cNvPr id="5" name="Espaço Reservado para Texto 4">
            <a:extLst>
              <a:ext uri="{FF2B5EF4-FFF2-40B4-BE49-F238E27FC236}">
                <a16:creationId xmlns:a16="http://schemas.microsoft.com/office/drawing/2014/main" id="{CC9B4C2A-E17D-4D51-82FB-1D69A7C07EEB}"/>
              </a:ext>
            </a:extLst>
          </p:cNvPr>
          <p:cNvSpPr>
            <a:spLocks noGrp="1"/>
          </p:cNvSpPr>
          <p:nvPr>
            <p:ph type="body" sz="quarter" idx="10"/>
          </p:nvPr>
        </p:nvSpPr>
        <p:spPr>
          <a:xfrm>
            <a:off x="8131278" y="4886851"/>
            <a:ext cx="2936286" cy="456583"/>
          </a:xfrm>
        </p:spPr>
        <p:txBody>
          <a:bodyPr>
            <a:normAutofit fontScale="85000" lnSpcReduction="10000"/>
          </a:bodyPr>
          <a:lstStyle/>
          <a:p>
            <a:r>
              <a:rPr lang="pt-BR" dirty="0" err="1"/>
              <a:t>D</a:t>
            </a:r>
            <a:r>
              <a:rPr lang="bg-BG" dirty="0" err="1"/>
              <a:t>eu</a:t>
            </a:r>
            <a:r>
              <a:rPr lang="pt-BR" dirty="0"/>
              <a:t>t. 30:15, 16, 19-20 (NIV)</a:t>
            </a:r>
          </a:p>
        </p:txBody>
      </p:sp>
    </p:spTree>
    <p:extLst>
      <p:ext uri="{BB962C8B-B14F-4D97-AF65-F5344CB8AC3E}">
        <p14:creationId xmlns:p14="http://schemas.microsoft.com/office/powerpoint/2010/main" val="232474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4054EADB-981F-4F78-B4D1-8579000D7E05}"/>
              </a:ext>
            </a:extLst>
          </p:cNvPr>
          <p:cNvSpPr>
            <a:spLocks noGrp="1"/>
          </p:cNvSpPr>
          <p:nvPr>
            <p:ph type="body" sz="half" idx="2"/>
          </p:nvPr>
        </p:nvSpPr>
        <p:spPr/>
        <p:txBody>
          <a:bodyPr>
            <a:normAutofit/>
          </a:bodyPr>
          <a:lstStyle/>
          <a:p>
            <a:r>
              <a:rPr lang="en-US" sz="3600" dirty="0"/>
              <a:t>Careful and faithful investment in life will always be in the Lord and through the Lord.</a:t>
            </a:r>
          </a:p>
        </p:txBody>
      </p:sp>
      <p:pic>
        <p:nvPicPr>
          <p:cNvPr id="5" name="Espaço Reservado para Imagem 4" descr="Uma imagem contendo árvore, grama, ao ar livre, pessoa&#10;&#10;Descrição gerada automaticamente">
            <a:extLst>
              <a:ext uri="{FF2B5EF4-FFF2-40B4-BE49-F238E27FC236}">
                <a16:creationId xmlns:a16="http://schemas.microsoft.com/office/drawing/2014/main" id="{B604BF84-5E4E-4040-9089-727FDFFDE20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DDDB33FC-7470-8942-BF9F-390E9FD42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795325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80F02E32-10A4-4316-B99D-453B4D9CD749}"/>
              </a:ext>
            </a:extLst>
          </p:cNvPr>
          <p:cNvSpPr>
            <a:spLocks noGrp="1"/>
          </p:cNvSpPr>
          <p:nvPr>
            <p:ph type="body" sz="half" idx="2"/>
          </p:nvPr>
        </p:nvSpPr>
        <p:spPr/>
        <p:txBody>
          <a:bodyPr>
            <a:normAutofit/>
          </a:bodyPr>
          <a:lstStyle/>
          <a:p>
            <a:r>
              <a:rPr lang="en-US" sz="3600" dirty="0"/>
              <a:t>In Eden, God's intention was for life to be good.</a:t>
            </a:r>
          </a:p>
        </p:txBody>
      </p:sp>
      <p:pic>
        <p:nvPicPr>
          <p:cNvPr id="5" name="Espaço Reservado para Imagem 4" descr="Uma imagem contendo árvore, ao ar livre, grama, água&#10;&#10;Descrição gerada automaticamente">
            <a:extLst>
              <a:ext uri="{FF2B5EF4-FFF2-40B4-BE49-F238E27FC236}">
                <a16:creationId xmlns:a16="http://schemas.microsoft.com/office/drawing/2014/main" id="{5CA21889-9337-4F91-877D-80AFFFEB07B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3CFD4819-3562-A643-90D7-537A2DD38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3860395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A6F9CA8-E79D-4082-A0D6-E38061389271}"/>
              </a:ext>
            </a:extLst>
          </p:cNvPr>
          <p:cNvSpPr>
            <a:spLocks noGrp="1"/>
          </p:cNvSpPr>
          <p:nvPr>
            <p:ph type="title"/>
          </p:nvPr>
        </p:nvSpPr>
        <p:spPr/>
        <p:txBody>
          <a:bodyPr/>
          <a:lstStyle/>
          <a:p>
            <a:r>
              <a:rPr lang="pt-BR" dirty="0" err="1"/>
              <a:t>Rece</a:t>
            </a:r>
            <a:r>
              <a:rPr lang="bg-BG" dirty="0"/>
              <a:t>iving</a:t>
            </a:r>
            <a:endParaRPr lang="pt-BR" dirty="0"/>
          </a:p>
        </p:txBody>
      </p:sp>
    </p:spTree>
    <p:extLst>
      <p:ext uri="{BB962C8B-B14F-4D97-AF65-F5344CB8AC3E}">
        <p14:creationId xmlns:p14="http://schemas.microsoft.com/office/powerpoint/2010/main" val="3858585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746F075-A00A-49A2-9E9E-FEE82FD96C8A}"/>
              </a:ext>
            </a:extLst>
          </p:cNvPr>
          <p:cNvSpPr>
            <a:spLocks noGrp="1"/>
          </p:cNvSpPr>
          <p:nvPr>
            <p:ph type="body" sz="half" idx="2"/>
          </p:nvPr>
        </p:nvSpPr>
        <p:spPr/>
        <p:txBody>
          <a:bodyPr>
            <a:normAutofit/>
          </a:bodyPr>
          <a:lstStyle/>
          <a:p>
            <a:r>
              <a:rPr lang="en-US" sz="3600" dirty="0"/>
              <a:t>Life is receiving what God gives, and there is nothing to be desired but what He has given.</a:t>
            </a:r>
          </a:p>
        </p:txBody>
      </p:sp>
      <p:pic>
        <p:nvPicPr>
          <p:cNvPr id="5" name="Espaço Reservado para Imagem 4" descr="Uma imagem contendo céu, ao ar livre, grama&#10;&#10;Descrição gerada automaticamente">
            <a:extLst>
              <a:ext uri="{FF2B5EF4-FFF2-40B4-BE49-F238E27FC236}">
                <a16:creationId xmlns:a16="http://schemas.microsoft.com/office/drawing/2014/main" id="{6A9E3DE6-5773-4B89-8B0A-09517670EC4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C364B875-8B04-8042-B4C9-2567536C1C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3145874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6CD53DFA-F733-4720-B73A-05877DD0F4C7}"/>
              </a:ext>
            </a:extLst>
          </p:cNvPr>
          <p:cNvSpPr>
            <a:spLocks noGrp="1"/>
          </p:cNvSpPr>
          <p:nvPr>
            <p:ph type="title"/>
          </p:nvPr>
        </p:nvSpPr>
        <p:spPr/>
        <p:txBody>
          <a:bodyPr>
            <a:normAutofit/>
          </a:bodyPr>
          <a:lstStyle/>
          <a:p>
            <a:r>
              <a:rPr lang="bg-BG" sz="4000" dirty="0"/>
              <a:t>Back to Eden, moving forward stronger!</a:t>
            </a:r>
            <a:endParaRPr lang="pt-BR" sz="4000" dirty="0"/>
          </a:p>
        </p:txBody>
      </p:sp>
      <p:pic>
        <p:nvPicPr>
          <p:cNvPr id="11" name="Espaço Reservado para Imagem 10" descr="Uma imagem contendo pessoa, ao ar livre, próximo, água&#10;&#10;Descrição gerada automaticamente">
            <a:extLst>
              <a:ext uri="{FF2B5EF4-FFF2-40B4-BE49-F238E27FC236}">
                <a16:creationId xmlns:a16="http://schemas.microsoft.com/office/drawing/2014/main" id="{CD512F18-9C29-4DC0-AF7B-C11A32B3914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0051B246-6707-904B-8D63-CCA64326B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244" y="4629557"/>
            <a:ext cx="1527544" cy="1527544"/>
          </a:xfrm>
          <a:prstGeom prst="rect">
            <a:avLst/>
          </a:prstGeom>
        </p:spPr>
      </p:pic>
    </p:spTree>
    <p:extLst>
      <p:ext uri="{BB962C8B-B14F-4D97-AF65-F5344CB8AC3E}">
        <p14:creationId xmlns:p14="http://schemas.microsoft.com/office/powerpoint/2010/main" val="522576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A4E44CD-7D11-41D6-A7A9-4EC71C02311A}"/>
              </a:ext>
            </a:extLst>
          </p:cNvPr>
          <p:cNvSpPr>
            <a:spLocks noGrp="1"/>
          </p:cNvSpPr>
          <p:nvPr>
            <p:ph type="body" sz="half" idx="2"/>
          </p:nvPr>
        </p:nvSpPr>
        <p:spPr>
          <a:xfrm>
            <a:off x="6002971" y="1021080"/>
            <a:ext cx="5691189" cy="4549934"/>
          </a:xfrm>
        </p:spPr>
        <p:txBody>
          <a:bodyPr>
            <a:normAutofit/>
          </a:bodyPr>
          <a:lstStyle/>
          <a:p>
            <a:r>
              <a:rPr lang="en-US" sz="3600" dirty="0"/>
              <a:t>Unfortunately, since </a:t>
            </a:r>
            <a:br>
              <a:rPr lang="en-US" sz="3600" dirty="0"/>
            </a:br>
            <a:r>
              <a:rPr lang="en-US" sz="3600" dirty="0"/>
              <a:t>then humanity has struggled to take what </a:t>
            </a:r>
            <a:br>
              <a:rPr lang="en-US" sz="3600" dirty="0"/>
            </a:br>
            <a:r>
              <a:rPr lang="en-US" sz="3600" dirty="0"/>
              <a:t>it did not receive and trusts itself instead of depending on God.</a:t>
            </a:r>
          </a:p>
        </p:txBody>
      </p:sp>
      <p:pic>
        <p:nvPicPr>
          <p:cNvPr id="5" name="Espaço Reservado para Imagem 4" descr="Uma imagem contendo homem, pessoa, interior&#10;&#10;Descrição gerada automaticamente">
            <a:extLst>
              <a:ext uri="{FF2B5EF4-FFF2-40B4-BE49-F238E27FC236}">
                <a16:creationId xmlns:a16="http://schemas.microsoft.com/office/drawing/2014/main" id="{EBC2F995-14B4-4CFA-A434-1C943FFD24A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7DE8A6DB-5C2A-7447-A86A-7CB1182DF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2073420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BD752118-17C4-4154-8C33-699A1D8ED031}"/>
              </a:ext>
            </a:extLst>
          </p:cNvPr>
          <p:cNvSpPr>
            <a:spLocks noGrp="1"/>
          </p:cNvSpPr>
          <p:nvPr>
            <p:ph type="body" sz="half" idx="2"/>
          </p:nvPr>
        </p:nvSpPr>
        <p:spPr/>
        <p:txBody>
          <a:bodyPr>
            <a:normAutofit/>
          </a:bodyPr>
          <a:lstStyle/>
          <a:p>
            <a:r>
              <a:rPr lang="en-US" sz="3600" dirty="0"/>
              <a:t>Adam and Eve were given everything, except the fruit of “the tree </a:t>
            </a:r>
            <a:br>
              <a:rPr lang="en-US" sz="3600" dirty="0"/>
            </a:br>
            <a:r>
              <a:rPr lang="en-US" sz="3600" dirty="0"/>
              <a:t>of the knowledge of </a:t>
            </a:r>
            <a:br>
              <a:rPr lang="en-US" sz="3600" dirty="0"/>
            </a:br>
            <a:r>
              <a:rPr lang="en-US" sz="3600" dirty="0"/>
              <a:t>good and evil.”</a:t>
            </a:r>
            <a:endParaRPr lang="pt-BR" sz="3600" dirty="0"/>
          </a:p>
        </p:txBody>
      </p:sp>
      <p:pic>
        <p:nvPicPr>
          <p:cNvPr id="5" name="Espaço Reservado para Imagem 4" descr="Uma imagem contendo comida, mesa, tigela, fruta&#10;&#10;Descrição gerada automaticamente">
            <a:extLst>
              <a:ext uri="{FF2B5EF4-FFF2-40B4-BE49-F238E27FC236}">
                <a16:creationId xmlns:a16="http://schemas.microsoft.com/office/drawing/2014/main" id="{78E85A1B-2604-4CFD-AE17-EBFB572F2D5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37D6859E-57D8-7049-976D-498D0526E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2907139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99391D47-E457-44BB-BAD2-B32A0DD3F81E}"/>
              </a:ext>
            </a:extLst>
          </p:cNvPr>
          <p:cNvSpPr>
            <a:spLocks noGrp="1"/>
          </p:cNvSpPr>
          <p:nvPr>
            <p:ph type="body" sz="half" idx="2"/>
          </p:nvPr>
        </p:nvSpPr>
        <p:spPr/>
        <p:txBody>
          <a:bodyPr>
            <a:normAutofit/>
          </a:bodyPr>
          <a:lstStyle/>
          <a:p>
            <a:r>
              <a:rPr lang="en-US" sz="3600" dirty="0"/>
              <a:t>Whenever man craves and claims something God has not given, </a:t>
            </a:r>
            <a:br>
              <a:rPr lang="en-US" sz="3600" dirty="0"/>
            </a:br>
            <a:r>
              <a:rPr lang="en-US" sz="3600" dirty="0"/>
              <a:t>evil and death are </a:t>
            </a:r>
            <a:br>
              <a:rPr lang="en-US" sz="3600" dirty="0"/>
            </a:br>
            <a:r>
              <a:rPr lang="en-US" sz="3600" dirty="0"/>
              <a:t>the outcome.</a:t>
            </a:r>
            <a:r>
              <a:rPr lang="pt-BR" sz="3600" dirty="0"/>
              <a:t> </a:t>
            </a:r>
          </a:p>
        </p:txBody>
      </p:sp>
      <p:pic>
        <p:nvPicPr>
          <p:cNvPr id="5" name="Espaço Reservado para Imagem 4" descr="Uma imagem contendo rocha, ao ar livre&#10;&#10;Descrição gerada automaticamente">
            <a:extLst>
              <a:ext uri="{FF2B5EF4-FFF2-40B4-BE49-F238E27FC236}">
                <a16:creationId xmlns:a16="http://schemas.microsoft.com/office/drawing/2014/main" id="{FD072982-DB7F-427D-93A6-5285ADE580A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E8C856F9-6F1B-E247-B601-1D36DCF40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2217905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C4D150B-A366-4F32-98C0-7AA8EBD98BC4}"/>
              </a:ext>
            </a:extLst>
          </p:cNvPr>
          <p:cNvSpPr>
            <a:spLocks noGrp="1"/>
          </p:cNvSpPr>
          <p:nvPr>
            <p:ph type="body" sz="half" idx="2"/>
          </p:nvPr>
        </p:nvSpPr>
        <p:spPr/>
        <p:txBody>
          <a:bodyPr>
            <a:normAutofit/>
          </a:bodyPr>
          <a:lstStyle/>
          <a:p>
            <a:r>
              <a:rPr lang="en-US" sz="3600" dirty="0"/>
              <a:t>Our first principle of living abundantly is to appreciate, to be content with, and to be grateful for what God has given.</a:t>
            </a:r>
            <a:endParaRPr lang="pt-BR" sz="3600" dirty="0"/>
          </a:p>
        </p:txBody>
      </p:sp>
      <p:pic>
        <p:nvPicPr>
          <p:cNvPr id="5" name="Espaço Reservado para Imagem 4" descr="Uma imagem contendo ao ar livre, grama, céu, campo&#10;&#10;Descrição gerada automaticamente">
            <a:extLst>
              <a:ext uri="{FF2B5EF4-FFF2-40B4-BE49-F238E27FC236}">
                <a16:creationId xmlns:a16="http://schemas.microsoft.com/office/drawing/2014/main" id="{364D2F7A-26B8-407F-A751-BD93DEAAC0E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71FB7895-7B1F-A742-A1FD-06C8C2406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3894430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A7CBEA-3049-43ED-BA24-09D8B05A46F6}"/>
              </a:ext>
            </a:extLst>
          </p:cNvPr>
          <p:cNvSpPr>
            <a:spLocks noGrp="1"/>
          </p:cNvSpPr>
          <p:nvPr>
            <p:ph type="title"/>
          </p:nvPr>
        </p:nvSpPr>
        <p:spPr/>
        <p:txBody>
          <a:bodyPr/>
          <a:lstStyle/>
          <a:p>
            <a:r>
              <a:rPr lang="bg-BG" dirty="0"/>
              <a:t>resting</a:t>
            </a:r>
            <a:endParaRPr lang="pt-BR" dirty="0"/>
          </a:p>
        </p:txBody>
      </p:sp>
    </p:spTree>
    <p:extLst>
      <p:ext uri="{BB962C8B-B14F-4D97-AF65-F5344CB8AC3E}">
        <p14:creationId xmlns:p14="http://schemas.microsoft.com/office/powerpoint/2010/main" val="1633446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D599586-97DE-4D4B-AE2E-6B9EDD2050B6}"/>
              </a:ext>
            </a:extLst>
          </p:cNvPr>
          <p:cNvSpPr>
            <a:spLocks noGrp="1"/>
          </p:cNvSpPr>
          <p:nvPr>
            <p:ph type="body" sz="half" idx="2"/>
          </p:nvPr>
        </p:nvSpPr>
        <p:spPr/>
        <p:txBody>
          <a:bodyPr>
            <a:normAutofit/>
          </a:bodyPr>
          <a:lstStyle/>
          <a:p>
            <a:r>
              <a:rPr lang="en-US" sz="3600" dirty="0"/>
              <a:t>Life for humankind began with rest</a:t>
            </a:r>
            <a:r>
              <a:rPr lang="bg-BG" sz="3600" dirty="0"/>
              <a:t>.</a:t>
            </a:r>
            <a:endParaRPr lang="pt-BR" sz="3600" dirty="0"/>
          </a:p>
        </p:txBody>
      </p:sp>
      <p:pic>
        <p:nvPicPr>
          <p:cNvPr id="5" name="Espaço Reservado para Imagem 4" descr="Uma imagem contendo ao ar livre, árvore, grama, água&#10;&#10;Descrição gerada automaticamente">
            <a:extLst>
              <a:ext uri="{FF2B5EF4-FFF2-40B4-BE49-F238E27FC236}">
                <a16:creationId xmlns:a16="http://schemas.microsoft.com/office/drawing/2014/main" id="{99065F45-1842-4069-8A92-A0222C6B1C9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088525E3-2AA6-5E44-AEE3-0E9894398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2214423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70CC3E9-2BF9-4328-A0B9-B6AC5CCE6336}"/>
              </a:ext>
            </a:extLst>
          </p:cNvPr>
          <p:cNvSpPr>
            <a:spLocks noGrp="1"/>
          </p:cNvSpPr>
          <p:nvPr>
            <p:ph type="body" sz="half" idx="2"/>
          </p:nvPr>
        </p:nvSpPr>
        <p:spPr/>
        <p:txBody>
          <a:bodyPr>
            <a:normAutofit/>
          </a:bodyPr>
          <a:lstStyle/>
          <a:p>
            <a:r>
              <a:rPr lang="en-US" sz="3600" dirty="0"/>
              <a:t>Nothing can be added </a:t>
            </a:r>
            <a:br>
              <a:rPr lang="en-US" sz="3600" dirty="0"/>
            </a:br>
            <a:r>
              <a:rPr lang="en-US" sz="3600" dirty="0"/>
              <a:t>to what God has done. What He has done is sufficient and good.</a:t>
            </a:r>
            <a:endParaRPr lang="pt-BR" sz="3600" dirty="0"/>
          </a:p>
        </p:txBody>
      </p:sp>
      <p:pic>
        <p:nvPicPr>
          <p:cNvPr id="13" name="Espaço Reservado para Imagem 12" descr="Uma imagem contendo montanha, natureza, vale, água&#10;&#10;Descrição gerada automaticamente">
            <a:extLst>
              <a:ext uri="{FF2B5EF4-FFF2-40B4-BE49-F238E27FC236}">
                <a16:creationId xmlns:a16="http://schemas.microsoft.com/office/drawing/2014/main" id="{D32F17A3-AE41-4C5F-92F2-8E7D604A533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0E1BE784-6EE2-084E-B221-7E65A39CA8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3182361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6034FEA-8E09-44BD-8D0E-BEF0ADD97E2D}"/>
              </a:ext>
            </a:extLst>
          </p:cNvPr>
          <p:cNvSpPr>
            <a:spLocks noGrp="1"/>
          </p:cNvSpPr>
          <p:nvPr>
            <p:ph type="title"/>
          </p:nvPr>
        </p:nvSpPr>
        <p:spPr/>
        <p:txBody>
          <a:bodyPr>
            <a:normAutofit/>
          </a:bodyPr>
          <a:lstStyle/>
          <a:p>
            <a:r>
              <a:rPr lang="en-US" sz="3600" dirty="0"/>
              <a:t>since then humankind has violated the principle of restful living in body and spirit</a:t>
            </a:r>
            <a:r>
              <a:rPr lang="pt-BR" sz="3600" dirty="0"/>
              <a:t>. </a:t>
            </a:r>
          </a:p>
        </p:txBody>
      </p:sp>
      <p:pic>
        <p:nvPicPr>
          <p:cNvPr id="7" name="Espaço Reservado para Imagem 6" descr="Uma imagem contendo pessoa, ao ar livre, edifício, chão&#10;&#10;Descrição gerada automaticamente">
            <a:extLst>
              <a:ext uri="{FF2B5EF4-FFF2-40B4-BE49-F238E27FC236}">
                <a16:creationId xmlns:a16="http://schemas.microsoft.com/office/drawing/2014/main" id="{F02597C2-F749-430D-BBD3-10F9102FD507}"/>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p:blipFill>
        <p:spPr/>
      </p:pic>
      <p:pic>
        <p:nvPicPr>
          <p:cNvPr id="5" name="Picture 4" descr="A picture containing drawing&#10;&#10;Description automatically generated">
            <a:extLst>
              <a:ext uri="{FF2B5EF4-FFF2-40B4-BE49-F238E27FC236}">
                <a16:creationId xmlns:a16="http://schemas.microsoft.com/office/drawing/2014/main" id="{BCE69B47-B904-2546-A2D9-230ADFBF8E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7648" y="4658944"/>
            <a:ext cx="1527544" cy="1527544"/>
          </a:xfrm>
          <a:prstGeom prst="rect">
            <a:avLst/>
          </a:prstGeom>
        </p:spPr>
      </p:pic>
    </p:spTree>
    <p:extLst>
      <p:ext uri="{BB962C8B-B14F-4D97-AF65-F5344CB8AC3E}">
        <p14:creationId xmlns:p14="http://schemas.microsoft.com/office/powerpoint/2010/main" val="3114570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9C9D110-854C-44F6-9F80-A733DF2C9688}"/>
              </a:ext>
            </a:extLst>
          </p:cNvPr>
          <p:cNvSpPr>
            <a:spLocks noGrp="1"/>
          </p:cNvSpPr>
          <p:nvPr>
            <p:ph type="body" sz="half" idx="2"/>
          </p:nvPr>
        </p:nvSpPr>
        <p:spPr/>
        <p:txBody>
          <a:bodyPr>
            <a:normAutofit/>
          </a:bodyPr>
          <a:lstStyle/>
          <a:p>
            <a:r>
              <a:rPr lang="en-US" sz="3600" dirty="0"/>
              <a:t>Humans need spiritual rest, the weekly rest, and the nightly rest. If these needs are not honored, they will recklessly </a:t>
            </a:r>
            <a:br>
              <a:rPr lang="en-US" sz="3600" dirty="0"/>
            </a:br>
            <a:r>
              <a:rPr lang="en-US" sz="3600" dirty="0"/>
              <a:t> spend their lives.</a:t>
            </a:r>
            <a:endParaRPr lang="pt-BR" sz="3600" dirty="0"/>
          </a:p>
        </p:txBody>
      </p:sp>
      <p:pic>
        <p:nvPicPr>
          <p:cNvPr id="5" name="Espaço Reservado para Imagem 4" descr="Uma imagem contendo laptop, mesa, café, pessoa&#10;&#10;Descrição gerada automaticamente">
            <a:extLst>
              <a:ext uri="{FF2B5EF4-FFF2-40B4-BE49-F238E27FC236}">
                <a16:creationId xmlns:a16="http://schemas.microsoft.com/office/drawing/2014/main" id="{87FFEE23-D22A-4162-AB29-175A499C03A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6F2CDF01-DBE7-BA45-94FE-6EA4967171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1849" y="4587221"/>
            <a:ext cx="1527544" cy="1527544"/>
          </a:xfrm>
          <a:prstGeom prst="rect">
            <a:avLst/>
          </a:prstGeom>
        </p:spPr>
      </p:pic>
    </p:spTree>
    <p:extLst>
      <p:ext uri="{BB962C8B-B14F-4D97-AF65-F5344CB8AC3E}">
        <p14:creationId xmlns:p14="http://schemas.microsoft.com/office/powerpoint/2010/main" val="1497673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56317E4-0C6E-43D5-B833-2C0B5E7A1352}"/>
              </a:ext>
            </a:extLst>
          </p:cNvPr>
          <p:cNvSpPr>
            <a:spLocks noGrp="1"/>
          </p:cNvSpPr>
          <p:nvPr>
            <p:ph type="title"/>
          </p:nvPr>
        </p:nvSpPr>
        <p:spPr/>
        <p:txBody>
          <a:bodyPr>
            <a:normAutofit/>
          </a:bodyPr>
          <a:lstStyle/>
          <a:p>
            <a:r>
              <a:rPr lang="en-US" sz="3600" dirty="0"/>
              <a:t>God gave us </a:t>
            </a:r>
            <a:br>
              <a:rPr lang="en-US" sz="3600" dirty="0"/>
            </a:br>
            <a:r>
              <a:rPr lang="en-US" sz="3600" dirty="0"/>
              <a:t>the Sabbath and the night</a:t>
            </a:r>
            <a:r>
              <a:rPr lang="pt-BR" sz="3600" dirty="0"/>
              <a:t>.</a:t>
            </a:r>
          </a:p>
        </p:txBody>
      </p:sp>
      <p:pic>
        <p:nvPicPr>
          <p:cNvPr id="7" name="Espaço Reservado para Imagem 6" descr="Uma imagem contendo interior, parede, pessoa, cama&#10;&#10;Descrição gerada automaticamente">
            <a:extLst>
              <a:ext uri="{FF2B5EF4-FFF2-40B4-BE49-F238E27FC236}">
                <a16:creationId xmlns:a16="http://schemas.microsoft.com/office/drawing/2014/main" id="{829A0EE4-FC83-47F8-88A1-EF9E04BB6A4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pic>
        <p:nvPicPr>
          <p:cNvPr id="5" name="Picture 4" descr="A picture containing drawing&#10;&#10;Description automatically generated">
            <a:extLst>
              <a:ext uri="{FF2B5EF4-FFF2-40B4-BE49-F238E27FC236}">
                <a16:creationId xmlns:a16="http://schemas.microsoft.com/office/drawing/2014/main" id="{6830C673-6D55-B04F-B1BC-2BDBA0C9E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2228" y="4658944"/>
            <a:ext cx="1527544" cy="1527544"/>
          </a:xfrm>
          <a:prstGeom prst="rect">
            <a:avLst/>
          </a:prstGeom>
        </p:spPr>
      </p:pic>
    </p:spTree>
    <p:extLst>
      <p:ext uri="{BB962C8B-B14F-4D97-AF65-F5344CB8AC3E}">
        <p14:creationId xmlns:p14="http://schemas.microsoft.com/office/powerpoint/2010/main" val="331075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AADC8037-10BB-4B45-B249-D39592923F0E}"/>
              </a:ext>
            </a:extLst>
          </p:cNvPr>
          <p:cNvSpPr>
            <a:spLocks noGrp="1"/>
          </p:cNvSpPr>
          <p:nvPr>
            <p:ph type="body" sz="half" idx="2"/>
          </p:nvPr>
        </p:nvSpPr>
        <p:spPr/>
        <p:txBody>
          <a:bodyPr>
            <a:normAutofit/>
          </a:bodyPr>
          <a:lstStyle/>
          <a:p>
            <a:r>
              <a:rPr lang="en-US" sz="3600" dirty="0"/>
              <a:t>Everyday are opportunities for us to truly live.</a:t>
            </a:r>
          </a:p>
        </p:txBody>
      </p:sp>
      <p:pic>
        <p:nvPicPr>
          <p:cNvPr id="5" name="Espaço Reservado para Imagem 4" descr="Uma imagem contendo pessoa, grama, ao ar livre, sentado&#10;&#10;Descrição gerada automaticamente">
            <a:extLst>
              <a:ext uri="{FF2B5EF4-FFF2-40B4-BE49-F238E27FC236}">
                <a16:creationId xmlns:a16="http://schemas.microsoft.com/office/drawing/2014/main" id="{A9A1C7E2-DEDC-4099-B2D2-0542C1EE1C9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01D097D8-E08A-1446-B07F-BE8D2D668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499082"/>
            <a:ext cx="1527544" cy="1527544"/>
          </a:xfrm>
          <a:prstGeom prst="rect">
            <a:avLst/>
          </a:prstGeom>
        </p:spPr>
      </p:pic>
    </p:spTree>
    <p:extLst>
      <p:ext uri="{BB962C8B-B14F-4D97-AF65-F5344CB8AC3E}">
        <p14:creationId xmlns:p14="http://schemas.microsoft.com/office/powerpoint/2010/main" val="647219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B64E8936-12E1-4367-A8C4-B10CDE4A7EA7}"/>
              </a:ext>
            </a:extLst>
          </p:cNvPr>
          <p:cNvSpPr>
            <a:spLocks noGrp="1"/>
          </p:cNvSpPr>
          <p:nvPr>
            <p:ph type="body" sz="half" idx="2"/>
          </p:nvPr>
        </p:nvSpPr>
        <p:spPr/>
        <p:txBody>
          <a:bodyPr>
            <a:normAutofit/>
          </a:bodyPr>
          <a:lstStyle/>
          <a:p>
            <a:r>
              <a:rPr lang="en-US" sz="3600" dirty="0"/>
              <a:t>Rest precedes work, both in the spiritual realm and the physical realm</a:t>
            </a:r>
            <a:r>
              <a:rPr lang="pt-BR" sz="3600" dirty="0"/>
              <a:t>.</a:t>
            </a:r>
          </a:p>
        </p:txBody>
      </p:sp>
      <p:pic>
        <p:nvPicPr>
          <p:cNvPr id="5" name="Espaço Reservado para Imagem 4" descr="Uma imagem contendo ao ar livre, pôr do sol, céu, sol&#10;&#10;Descrição gerada automaticamente">
            <a:extLst>
              <a:ext uri="{FF2B5EF4-FFF2-40B4-BE49-F238E27FC236}">
                <a16:creationId xmlns:a16="http://schemas.microsoft.com/office/drawing/2014/main" id="{E12AFCC9-83A8-4C5A-AF07-D2B3128474C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7A735498-667D-B941-AC0A-381C35314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2979091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A4D0B83-B4A8-42B8-9BE1-78BA2908A501}"/>
              </a:ext>
            </a:extLst>
          </p:cNvPr>
          <p:cNvSpPr>
            <a:spLocks noGrp="1"/>
          </p:cNvSpPr>
          <p:nvPr>
            <p:ph type="body" sz="half" idx="2"/>
          </p:nvPr>
        </p:nvSpPr>
        <p:spPr/>
        <p:txBody>
          <a:bodyPr>
            <a:normAutofit/>
          </a:bodyPr>
          <a:lstStyle/>
          <a:p>
            <a:r>
              <a:rPr lang="en-US" sz="3600" dirty="0"/>
              <a:t>The second principle of living abundantly is to invest in restful living in the spirit and in the body.</a:t>
            </a:r>
            <a:endParaRPr lang="pt-BR" sz="3600" dirty="0"/>
          </a:p>
        </p:txBody>
      </p:sp>
      <p:pic>
        <p:nvPicPr>
          <p:cNvPr id="5" name="Espaço Reservado para Imagem 4" descr="Uma imagem contendo grama, ao ar livre, árvore, pessoa&#10;&#10;Descrição gerada automaticamente">
            <a:extLst>
              <a:ext uri="{FF2B5EF4-FFF2-40B4-BE49-F238E27FC236}">
                <a16:creationId xmlns:a16="http://schemas.microsoft.com/office/drawing/2014/main" id="{D2AE18B8-AB57-4568-9BEE-3C5BC3B6C4A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C8BF078D-8005-FA43-8A8E-9F653E2C7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718" y="4573063"/>
            <a:ext cx="1527544" cy="1527544"/>
          </a:xfrm>
          <a:prstGeom prst="rect">
            <a:avLst/>
          </a:prstGeom>
        </p:spPr>
      </p:pic>
    </p:spTree>
    <p:extLst>
      <p:ext uri="{BB962C8B-B14F-4D97-AF65-F5344CB8AC3E}">
        <p14:creationId xmlns:p14="http://schemas.microsoft.com/office/powerpoint/2010/main" val="134424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D291510-7547-49D2-B1BC-827B2CA187FC}"/>
              </a:ext>
            </a:extLst>
          </p:cNvPr>
          <p:cNvSpPr>
            <a:spLocks noGrp="1"/>
          </p:cNvSpPr>
          <p:nvPr>
            <p:ph type="title"/>
          </p:nvPr>
        </p:nvSpPr>
        <p:spPr/>
        <p:txBody>
          <a:bodyPr/>
          <a:lstStyle/>
          <a:p>
            <a:r>
              <a:rPr lang="en-US" dirty="0"/>
              <a:t>Connectedness</a:t>
            </a:r>
          </a:p>
        </p:txBody>
      </p:sp>
    </p:spTree>
    <p:extLst>
      <p:ext uri="{BB962C8B-B14F-4D97-AF65-F5344CB8AC3E}">
        <p14:creationId xmlns:p14="http://schemas.microsoft.com/office/powerpoint/2010/main" val="1256338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8BE52627-76C7-4B06-8F40-9747AC98C6FD}"/>
              </a:ext>
            </a:extLst>
          </p:cNvPr>
          <p:cNvSpPr>
            <a:spLocks noGrp="1"/>
          </p:cNvSpPr>
          <p:nvPr>
            <p:ph type="body" sz="half" idx="2"/>
          </p:nvPr>
        </p:nvSpPr>
        <p:spPr/>
        <p:txBody>
          <a:bodyPr>
            <a:normAutofit/>
          </a:bodyPr>
          <a:lstStyle/>
          <a:p>
            <a:r>
              <a:rPr lang="en-US" sz="3600" dirty="0"/>
              <a:t>It is not good that man should be alone; I will make him a helper comparable to him</a:t>
            </a:r>
            <a:endParaRPr lang="pt-BR" sz="3600" dirty="0"/>
          </a:p>
        </p:txBody>
      </p:sp>
      <p:sp>
        <p:nvSpPr>
          <p:cNvPr id="5" name="Espaço Reservado para Texto 4">
            <a:extLst>
              <a:ext uri="{FF2B5EF4-FFF2-40B4-BE49-F238E27FC236}">
                <a16:creationId xmlns:a16="http://schemas.microsoft.com/office/drawing/2014/main" id="{4643333D-3D39-487C-9805-8AF635B398BD}"/>
              </a:ext>
            </a:extLst>
          </p:cNvPr>
          <p:cNvSpPr>
            <a:spLocks noGrp="1"/>
          </p:cNvSpPr>
          <p:nvPr>
            <p:ph type="body" sz="quarter" idx="10"/>
          </p:nvPr>
        </p:nvSpPr>
        <p:spPr/>
        <p:txBody>
          <a:bodyPr/>
          <a:lstStyle/>
          <a:p>
            <a:r>
              <a:rPr lang="pt-BR" dirty="0"/>
              <a:t>Gen. 2:18, N</a:t>
            </a:r>
            <a:r>
              <a:rPr lang="bg-BG" dirty="0"/>
              <a:t>kjv</a:t>
            </a:r>
            <a:endParaRPr lang="pt-BR" dirty="0"/>
          </a:p>
        </p:txBody>
      </p:sp>
    </p:spTree>
    <p:extLst>
      <p:ext uri="{BB962C8B-B14F-4D97-AF65-F5344CB8AC3E}">
        <p14:creationId xmlns:p14="http://schemas.microsoft.com/office/powerpoint/2010/main" val="446181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7813EFC-21B1-4244-83A1-0877EB79D55B}"/>
              </a:ext>
            </a:extLst>
          </p:cNvPr>
          <p:cNvSpPr>
            <a:spLocks noGrp="1"/>
          </p:cNvSpPr>
          <p:nvPr>
            <p:ph type="body" sz="half" idx="2"/>
          </p:nvPr>
        </p:nvSpPr>
        <p:spPr/>
        <p:txBody>
          <a:bodyPr>
            <a:normAutofit/>
          </a:bodyPr>
          <a:lstStyle/>
          <a:p>
            <a:r>
              <a:rPr lang="en-US" sz="3600" dirty="0"/>
              <a:t>God lay down in the heart of man a desire </a:t>
            </a:r>
            <a:br>
              <a:rPr lang="en-US" sz="3600" dirty="0"/>
            </a:br>
            <a:r>
              <a:rPr lang="en-US" sz="3600" dirty="0"/>
              <a:t>for something more—the desire for companionship with someone who </a:t>
            </a:r>
            <a:br>
              <a:rPr lang="en-US" sz="3600" dirty="0"/>
            </a:br>
            <a:r>
              <a:rPr lang="en-US" sz="3600" dirty="0"/>
              <a:t>was his equal.</a:t>
            </a:r>
            <a:endParaRPr lang="pt-BR" sz="3600" dirty="0"/>
          </a:p>
        </p:txBody>
      </p:sp>
      <p:pic>
        <p:nvPicPr>
          <p:cNvPr id="5" name="Espaço Reservado para Imagem 4" descr="Uma imagem contendo pessoa, interior, vestuário, homem&#10;&#10;Descrição gerada automaticamente">
            <a:extLst>
              <a:ext uri="{FF2B5EF4-FFF2-40B4-BE49-F238E27FC236}">
                <a16:creationId xmlns:a16="http://schemas.microsoft.com/office/drawing/2014/main" id="{0446DFB8-51F5-4688-8183-B66836FDC48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E11D6395-4903-A34B-A837-3560254E4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180" y="4499082"/>
            <a:ext cx="1527544" cy="1527544"/>
          </a:xfrm>
          <a:prstGeom prst="rect">
            <a:avLst/>
          </a:prstGeom>
        </p:spPr>
      </p:pic>
    </p:spTree>
    <p:extLst>
      <p:ext uri="{BB962C8B-B14F-4D97-AF65-F5344CB8AC3E}">
        <p14:creationId xmlns:p14="http://schemas.microsoft.com/office/powerpoint/2010/main" val="2846785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19A121E9-CD6A-403F-BB15-AA804180C379}"/>
              </a:ext>
            </a:extLst>
          </p:cNvPr>
          <p:cNvSpPr>
            <a:spLocks noGrp="1"/>
          </p:cNvSpPr>
          <p:nvPr>
            <p:ph type="body" sz="half" idx="2"/>
          </p:nvPr>
        </p:nvSpPr>
        <p:spPr/>
        <p:txBody>
          <a:bodyPr>
            <a:normAutofit/>
          </a:bodyPr>
          <a:lstStyle/>
          <a:p>
            <a:r>
              <a:rPr lang="en-US" sz="3600" dirty="0"/>
              <a:t>Unfortunately, since then humankind has tended to become either overly materialistic or overly religious to the neglect of their fellow humans.</a:t>
            </a:r>
            <a:endParaRPr lang="pt-BR" sz="3600" dirty="0"/>
          </a:p>
        </p:txBody>
      </p:sp>
      <p:pic>
        <p:nvPicPr>
          <p:cNvPr id="9" name="Espaço Reservado para Imagem 8" descr="Uma imagem contendo pessoa, interior, vestuário, sentado&#10;&#10;Descrição gerada automaticamente">
            <a:extLst>
              <a:ext uri="{FF2B5EF4-FFF2-40B4-BE49-F238E27FC236}">
                <a16:creationId xmlns:a16="http://schemas.microsoft.com/office/drawing/2014/main" id="{C190DA3E-CDD3-424F-B065-740510D3531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67AF7096-5C43-914F-B88D-1A26653A8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2572113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015E492-E828-419D-A515-6FAA09325F1A}"/>
              </a:ext>
            </a:extLst>
          </p:cNvPr>
          <p:cNvSpPr>
            <a:spLocks noGrp="1"/>
          </p:cNvSpPr>
          <p:nvPr>
            <p:ph type="body" sz="half" idx="2"/>
          </p:nvPr>
        </p:nvSpPr>
        <p:spPr>
          <a:xfrm>
            <a:off x="6002971" y="1062644"/>
            <a:ext cx="5691189" cy="4549934"/>
          </a:xfrm>
        </p:spPr>
        <p:txBody>
          <a:bodyPr>
            <a:noAutofit/>
          </a:bodyPr>
          <a:lstStyle/>
          <a:p>
            <a:r>
              <a:rPr lang="en-US" sz="3400" dirty="0"/>
              <a:t>As men and women cannot live fulfilled lives without the intimate loving relationship with the Creator above them nor the creation below them, neither can they live fulfilled lives without the intimate loving relationship with the creature beside them. </a:t>
            </a:r>
            <a:endParaRPr lang="pt-BR" sz="3400" dirty="0"/>
          </a:p>
        </p:txBody>
      </p:sp>
      <p:pic>
        <p:nvPicPr>
          <p:cNvPr id="5" name="Espaço Reservado para Imagem 4" descr="Uma imagem contendo pessoa, árvore, ao ar livre, grama&#10;&#10;Descrição gerada automaticamente">
            <a:extLst>
              <a:ext uri="{FF2B5EF4-FFF2-40B4-BE49-F238E27FC236}">
                <a16:creationId xmlns:a16="http://schemas.microsoft.com/office/drawing/2014/main" id="{B1B240E4-D955-4597-955D-3DCBCC78BA4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0F41CD39-B3A9-EA4D-AE1D-A4C46163F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2646871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0C1F7ABB-3103-4D76-ADDF-C78277A1A9EE}"/>
              </a:ext>
            </a:extLst>
          </p:cNvPr>
          <p:cNvSpPr>
            <a:spLocks noGrp="1"/>
          </p:cNvSpPr>
          <p:nvPr>
            <p:ph type="body" sz="half" idx="2"/>
          </p:nvPr>
        </p:nvSpPr>
        <p:spPr/>
        <p:txBody>
          <a:bodyPr>
            <a:normAutofit/>
          </a:bodyPr>
          <a:lstStyle/>
          <a:p>
            <a:r>
              <a:rPr lang="en-US" sz="3600" dirty="0"/>
              <a:t>Therefore, our third principle of living abundantly is the harmonious connection with the Creator above us, the creatures beside us, and the creation below us.</a:t>
            </a:r>
            <a:endParaRPr lang="pt-BR" sz="3600" dirty="0"/>
          </a:p>
        </p:txBody>
      </p:sp>
      <p:pic>
        <p:nvPicPr>
          <p:cNvPr id="5" name="Espaço Reservado para Imagem 4" descr="Uma imagem contendo pessoa, edifício, ao ar livre, homem&#10;&#10;Descrição gerada automaticamente">
            <a:extLst>
              <a:ext uri="{FF2B5EF4-FFF2-40B4-BE49-F238E27FC236}">
                <a16:creationId xmlns:a16="http://schemas.microsoft.com/office/drawing/2014/main" id="{6CAE608A-00F9-4246-BCB6-F3F13087DA8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4A11CC09-659B-4740-AE66-73ACE5D99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3353748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3538D77-46E5-4DCD-A899-B66AC1749D95}"/>
              </a:ext>
            </a:extLst>
          </p:cNvPr>
          <p:cNvSpPr>
            <a:spLocks noGrp="1"/>
          </p:cNvSpPr>
          <p:nvPr>
            <p:ph type="title"/>
          </p:nvPr>
        </p:nvSpPr>
        <p:spPr/>
        <p:txBody>
          <a:bodyPr/>
          <a:lstStyle/>
          <a:p>
            <a:r>
              <a:rPr lang="pt-BR" dirty="0"/>
              <a:t>A</a:t>
            </a:r>
            <a:r>
              <a:rPr lang="bg-BG" dirty="0"/>
              <a:t>c</a:t>
            </a:r>
            <a:r>
              <a:rPr lang="pt-BR" dirty="0" err="1"/>
              <a:t>tivi</a:t>
            </a:r>
            <a:r>
              <a:rPr lang="bg-BG" dirty="0"/>
              <a:t>ty</a:t>
            </a:r>
            <a:endParaRPr lang="pt-BR" dirty="0"/>
          </a:p>
        </p:txBody>
      </p:sp>
    </p:spTree>
    <p:extLst>
      <p:ext uri="{BB962C8B-B14F-4D97-AF65-F5344CB8AC3E}">
        <p14:creationId xmlns:p14="http://schemas.microsoft.com/office/powerpoint/2010/main" val="1873705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A5D9ED0E-8700-439C-A756-B03F89590E81}"/>
              </a:ext>
            </a:extLst>
          </p:cNvPr>
          <p:cNvSpPr>
            <a:spLocks noGrp="1"/>
          </p:cNvSpPr>
          <p:nvPr>
            <p:ph type="body" sz="half" idx="2"/>
          </p:nvPr>
        </p:nvSpPr>
        <p:spPr/>
        <p:txBody>
          <a:bodyPr>
            <a:normAutofit/>
          </a:bodyPr>
          <a:lstStyle/>
          <a:p>
            <a:r>
              <a:rPr lang="en-US" sz="3600" dirty="0"/>
              <a:t>At Creation, humans were appointed to be reflections of God as they ruled over the creation in the image of the Creator.</a:t>
            </a:r>
            <a:endParaRPr lang="pt-BR" sz="3600" dirty="0"/>
          </a:p>
        </p:txBody>
      </p:sp>
      <p:pic>
        <p:nvPicPr>
          <p:cNvPr id="5" name="Espaço Reservado para Imagem 4" descr="Uma imagem contendo pessoa, tigre, homem, grandes felinos&#10;&#10;Descrição gerada automaticamente">
            <a:extLst>
              <a:ext uri="{FF2B5EF4-FFF2-40B4-BE49-F238E27FC236}">
                <a16:creationId xmlns:a16="http://schemas.microsoft.com/office/drawing/2014/main" id="{9BD67787-0331-4C28-9324-AD7D7939A59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8287313D-4FD7-FB44-9FFD-350E1276E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473789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F5FAAD0B-A345-45B0-8ACD-F76535FB4219}"/>
              </a:ext>
            </a:extLst>
          </p:cNvPr>
          <p:cNvSpPr>
            <a:spLocks noGrp="1"/>
          </p:cNvSpPr>
          <p:nvPr>
            <p:ph type="body" sz="half" idx="2"/>
          </p:nvPr>
        </p:nvSpPr>
        <p:spPr/>
        <p:txBody>
          <a:bodyPr>
            <a:normAutofit/>
          </a:bodyPr>
          <a:lstStyle/>
          <a:p>
            <a:r>
              <a:rPr lang="en-US" sz="3600" dirty="0"/>
              <a:t>We may die once, </a:t>
            </a:r>
            <a:br>
              <a:rPr lang="en-US" sz="3600" dirty="0"/>
            </a:br>
            <a:r>
              <a:rPr lang="en-US" sz="3600" dirty="0"/>
              <a:t>but every other day </a:t>
            </a:r>
            <a:br>
              <a:rPr lang="en-US" sz="3600" dirty="0"/>
            </a:br>
            <a:r>
              <a:rPr lang="en-US" sz="3600" dirty="0"/>
              <a:t>is a day to live.</a:t>
            </a:r>
          </a:p>
        </p:txBody>
      </p:sp>
      <p:pic>
        <p:nvPicPr>
          <p:cNvPr id="5" name="Espaço Reservado para Imagem 4" descr="Uma imagem contendo pessoa, ao ar livre, edifício, menina&#10;&#10;Descrição gerada automaticamente">
            <a:extLst>
              <a:ext uri="{FF2B5EF4-FFF2-40B4-BE49-F238E27FC236}">
                <a16:creationId xmlns:a16="http://schemas.microsoft.com/office/drawing/2014/main" id="{54DDCE38-C74B-423A-8928-F627AB46E93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B1C63204-137D-AF45-8874-A12276751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718" y="4619118"/>
            <a:ext cx="1527544" cy="1527544"/>
          </a:xfrm>
          <a:prstGeom prst="rect">
            <a:avLst/>
          </a:prstGeom>
        </p:spPr>
      </p:pic>
    </p:spTree>
    <p:extLst>
      <p:ext uri="{BB962C8B-B14F-4D97-AF65-F5344CB8AC3E}">
        <p14:creationId xmlns:p14="http://schemas.microsoft.com/office/powerpoint/2010/main" val="17799181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D7114CCE-6D18-4676-9655-C1D36F2BDE5F}"/>
              </a:ext>
            </a:extLst>
          </p:cNvPr>
          <p:cNvSpPr>
            <a:spLocks noGrp="1"/>
          </p:cNvSpPr>
          <p:nvPr>
            <p:ph type="body" sz="half" idx="2"/>
          </p:nvPr>
        </p:nvSpPr>
        <p:spPr/>
        <p:txBody>
          <a:bodyPr>
            <a:normAutofit/>
          </a:bodyPr>
          <a:lstStyle/>
          <a:p>
            <a:r>
              <a:rPr lang="en-US" sz="3600" dirty="0"/>
              <a:t>Though they could </a:t>
            </a:r>
            <a:br>
              <a:rPr lang="en-US" sz="3600" dirty="0"/>
            </a:br>
            <a:r>
              <a:rPr lang="en-US" sz="3600" dirty="0"/>
              <a:t>never add to God’s creation, they were “to tend and keep it”</a:t>
            </a:r>
            <a:r>
              <a:rPr lang="pt-BR" sz="3600" dirty="0"/>
              <a:t>.</a:t>
            </a:r>
          </a:p>
        </p:txBody>
      </p:sp>
      <p:pic>
        <p:nvPicPr>
          <p:cNvPr id="5" name="Espaço Reservado para Imagem 4" descr="Uma imagem contendo água, ao ar livre, pessoa, criança&#10;&#10;Descrição gerada automaticamente">
            <a:extLst>
              <a:ext uri="{FF2B5EF4-FFF2-40B4-BE49-F238E27FC236}">
                <a16:creationId xmlns:a16="http://schemas.microsoft.com/office/drawing/2014/main" id="{4ED3F01C-5701-4C41-AA6B-9B904A123C0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5B97BEB6-FFD8-3642-A86B-DA3CD750F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2929131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237EC12-4B32-4F05-8693-05D75EC5E531}"/>
              </a:ext>
            </a:extLst>
          </p:cNvPr>
          <p:cNvSpPr>
            <a:spLocks noGrp="1"/>
          </p:cNvSpPr>
          <p:nvPr>
            <p:ph type="body" sz="half" idx="2"/>
          </p:nvPr>
        </p:nvSpPr>
        <p:spPr/>
        <p:txBody>
          <a:bodyPr>
            <a:normAutofit/>
          </a:bodyPr>
          <a:lstStyle/>
          <a:p>
            <a:r>
              <a:rPr lang="en-US" sz="3600" dirty="0"/>
              <a:t>Through this activity they themselves would be blessed and stay healthy.</a:t>
            </a:r>
            <a:endParaRPr lang="pt-BR" sz="3600" dirty="0"/>
          </a:p>
        </p:txBody>
      </p:sp>
      <p:pic>
        <p:nvPicPr>
          <p:cNvPr id="5" name="Espaço Reservado para Imagem 4" descr="Uma imagem contendo árvore, ao ar livre, grama, água&#10;&#10;Descrição gerada automaticamente">
            <a:extLst>
              <a:ext uri="{FF2B5EF4-FFF2-40B4-BE49-F238E27FC236}">
                <a16:creationId xmlns:a16="http://schemas.microsoft.com/office/drawing/2014/main" id="{76B2C3B1-B9FC-46CA-9E7B-ADFF7A2F3D4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9395F11F-F5A3-894F-838A-678176777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53440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3A901C2-9F95-4A1D-983F-878DD2EF46BE}"/>
              </a:ext>
            </a:extLst>
          </p:cNvPr>
          <p:cNvSpPr>
            <a:spLocks noGrp="1"/>
          </p:cNvSpPr>
          <p:nvPr>
            <p:ph type="body" sz="half" idx="2"/>
          </p:nvPr>
        </p:nvSpPr>
        <p:spPr/>
        <p:txBody>
          <a:bodyPr>
            <a:normAutofit/>
          </a:bodyPr>
          <a:lstStyle/>
          <a:p>
            <a:r>
              <a:rPr lang="en-US" sz="3600" dirty="0"/>
              <a:t>Unfortunately, since then humans have exploited and abused the creation rather than cared for it</a:t>
            </a:r>
            <a:r>
              <a:rPr lang="pt-BR" sz="3600" dirty="0"/>
              <a:t>.</a:t>
            </a:r>
          </a:p>
        </p:txBody>
      </p:sp>
      <p:pic>
        <p:nvPicPr>
          <p:cNvPr id="5" name="Espaço Reservado para Imagem 4" descr="Uma imagem contendo céu, fumaça, trem, ao ar livre&#10;&#10;Descrição gerada automaticamente">
            <a:extLst>
              <a:ext uri="{FF2B5EF4-FFF2-40B4-BE49-F238E27FC236}">
                <a16:creationId xmlns:a16="http://schemas.microsoft.com/office/drawing/2014/main" id="{CA5C597D-A8DC-4359-80B0-9254B81E6AC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5C130823-D739-8A4C-A7E2-FD524FBF32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3982083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DBAC209-6EF8-4BD5-B0A5-CF1E83ABF213}"/>
              </a:ext>
            </a:extLst>
          </p:cNvPr>
          <p:cNvSpPr>
            <a:spLocks noGrp="1"/>
          </p:cNvSpPr>
          <p:nvPr>
            <p:ph type="body" sz="half" idx="2"/>
          </p:nvPr>
        </p:nvSpPr>
        <p:spPr/>
        <p:txBody>
          <a:bodyPr>
            <a:normAutofit/>
          </a:bodyPr>
          <a:lstStyle/>
          <a:p>
            <a:r>
              <a:rPr lang="en-US" sz="3600" dirty="0"/>
              <a:t>Through the estrangement from creation, from tending and keeping it, humankind itself is suffering.</a:t>
            </a:r>
            <a:endParaRPr lang="pt-BR" sz="3600" dirty="0"/>
          </a:p>
        </p:txBody>
      </p:sp>
      <p:pic>
        <p:nvPicPr>
          <p:cNvPr id="5" name="Espaço Reservado para Imagem 4" descr="Uma imagem contendo edifício, ao ar livre, água, chão&#10;&#10;Descrição gerada automaticamente">
            <a:extLst>
              <a:ext uri="{FF2B5EF4-FFF2-40B4-BE49-F238E27FC236}">
                <a16:creationId xmlns:a16="http://schemas.microsoft.com/office/drawing/2014/main" id="{7407E237-42CF-42AD-8D0C-2A98057CE17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37BE56A5-733F-4A46-A6C6-93698CA1C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2845302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1287EB0-AC95-44E9-B470-B64E9EF5A366}"/>
              </a:ext>
            </a:extLst>
          </p:cNvPr>
          <p:cNvSpPr>
            <a:spLocks noGrp="1"/>
          </p:cNvSpPr>
          <p:nvPr>
            <p:ph type="body" sz="half" idx="2"/>
          </p:nvPr>
        </p:nvSpPr>
        <p:spPr/>
        <p:txBody>
          <a:bodyPr>
            <a:normAutofit/>
          </a:bodyPr>
          <a:lstStyle/>
          <a:p>
            <a:r>
              <a:rPr lang="en-US" sz="3600" dirty="0"/>
              <a:t>Physical inactivity is a leading cause of lifestyle illnesses, and lack of purpose and meaning in work is prevalent.</a:t>
            </a:r>
            <a:endParaRPr lang="pt-BR" sz="3600" dirty="0"/>
          </a:p>
        </p:txBody>
      </p:sp>
      <p:pic>
        <p:nvPicPr>
          <p:cNvPr id="19" name="Espaço Reservado para Imagem 18" descr="Uma imagem contendo sofá, pessoa, homem, assento&#10;&#10;Descrição gerada automaticamente">
            <a:extLst>
              <a:ext uri="{FF2B5EF4-FFF2-40B4-BE49-F238E27FC236}">
                <a16:creationId xmlns:a16="http://schemas.microsoft.com/office/drawing/2014/main" id="{486045E9-3D44-4452-9A08-61681D6E1FB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92928192-D889-174C-9C26-24F96960F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3276923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25800BA-715A-4C70-B57B-83050B437BC2}"/>
              </a:ext>
            </a:extLst>
          </p:cNvPr>
          <p:cNvSpPr>
            <a:spLocks noGrp="1"/>
          </p:cNvSpPr>
          <p:nvPr>
            <p:ph type="body" sz="half" idx="2"/>
          </p:nvPr>
        </p:nvSpPr>
        <p:spPr/>
        <p:txBody>
          <a:bodyPr>
            <a:normAutofit/>
          </a:bodyPr>
          <a:lstStyle/>
          <a:p>
            <a:r>
              <a:rPr lang="en-US" sz="3600" dirty="0"/>
              <a:t>Therefore, our fourth principle of living abundantly is activity in harmony with what we were created for.</a:t>
            </a:r>
            <a:endParaRPr lang="pt-BR" sz="3600" dirty="0"/>
          </a:p>
        </p:txBody>
      </p:sp>
      <p:pic>
        <p:nvPicPr>
          <p:cNvPr id="5" name="Espaço Reservado para Imagem 4" descr="Uma imagem contendo árvore, ao ar livre, pessoa, céu&#10;&#10;Descrição gerada automaticamente">
            <a:extLst>
              <a:ext uri="{FF2B5EF4-FFF2-40B4-BE49-F238E27FC236}">
                <a16:creationId xmlns:a16="http://schemas.microsoft.com/office/drawing/2014/main" id="{FF17CCBE-C430-480E-8734-321FB78C58B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146C1735-02C4-DA46-AA6F-6791298E9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24" y="4587221"/>
            <a:ext cx="1527544" cy="1527544"/>
          </a:xfrm>
          <a:prstGeom prst="rect">
            <a:avLst/>
          </a:prstGeom>
        </p:spPr>
      </p:pic>
    </p:spTree>
    <p:extLst>
      <p:ext uri="{BB962C8B-B14F-4D97-AF65-F5344CB8AC3E}">
        <p14:creationId xmlns:p14="http://schemas.microsoft.com/office/powerpoint/2010/main" val="2774658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28B4A3F-9F39-499C-9FB3-FE9FCE908AEB}"/>
              </a:ext>
            </a:extLst>
          </p:cNvPr>
          <p:cNvSpPr>
            <a:spLocks noGrp="1"/>
          </p:cNvSpPr>
          <p:nvPr>
            <p:ph type="title"/>
          </p:nvPr>
        </p:nvSpPr>
        <p:spPr/>
        <p:txBody>
          <a:bodyPr/>
          <a:lstStyle/>
          <a:p>
            <a:r>
              <a:rPr lang="pt-BR" dirty="0"/>
              <a:t>N</a:t>
            </a:r>
            <a:r>
              <a:rPr lang="bg-BG" dirty="0"/>
              <a:t>ourishment</a:t>
            </a:r>
            <a:endParaRPr lang="pt-BR" dirty="0"/>
          </a:p>
        </p:txBody>
      </p:sp>
    </p:spTree>
    <p:extLst>
      <p:ext uri="{BB962C8B-B14F-4D97-AF65-F5344CB8AC3E}">
        <p14:creationId xmlns:p14="http://schemas.microsoft.com/office/powerpoint/2010/main" val="2588794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12A8BAE5-A309-473C-8EFF-62D1CF11CC91}"/>
              </a:ext>
            </a:extLst>
          </p:cNvPr>
          <p:cNvSpPr>
            <a:spLocks noGrp="1"/>
          </p:cNvSpPr>
          <p:nvPr>
            <p:ph type="body" sz="half" idx="2"/>
          </p:nvPr>
        </p:nvSpPr>
        <p:spPr/>
        <p:txBody>
          <a:bodyPr>
            <a:normAutofit/>
          </a:bodyPr>
          <a:lstStyle/>
          <a:p>
            <a:r>
              <a:rPr lang="en-US" sz="3600" dirty="0"/>
              <a:t>As God gave Eden for men and women to live in, He also provided what they needed to live abundant lives</a:t>
            </a:r>
            <a:r>
              <a:rPr lang="pt-BR" sz="3600" dirty="0"/>
              <a:t>.</a:t>
            </a:r>
          </a:p>
        </p:txBody>
      </p:sp>
      <p:pic>
        <p:nvPicPr>
          <p:cNvPr id="5" name="Espaço Reservado para Imagem 4" descr="Uma imagem contendo árvore, grama, ao ar livre&#10;&#10;Descrição gerada automaticamente">
            <a:extLst>
              <a:ext uri="{FF2B5EF4-FFF2-40B4-BE49-F238E27FC236}">
                <a16:creationId xmlns:a16="http://schemas.microsoft.com/office/drawing/2014/main" id="{2813769A-3D07-4F13-BC21-F40E94775DD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F97B0B34-A6E7-EB44-BC1F-5EACC27E1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1323906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D6A67855-5E3E-424A-BF2C-1EE745FBD10C}"/>
              </a:ext>
            </a:extLst>
          </p:cNvPr>
          <p:cNvSpPr>
            <a:spLocks noGrp="1"/>
          </p:cNvSpPr>
          <p:nvPr>
            <p:ph type="body" sz="half" idx="2"/>
          </p:nvPr>
        </p:nvSpPr>
        <p:spPr/>
        <p:txBody>
          <a:bodyPr>
            <a:normAutofit/>
          </a:bodyPr>
          <a:lstStyle/>
          <a:p>
            <a:r>
              <a:rPr lang="en-US" sz="3600" dirty="0"/>
              <a:t>Following Creation men and women were to live off the fruits of the trees in the Garden </a:t>
            </a:r>
            <a:r>
              <a:rPr lang="pt-BR" sz="3600" dirty="0"/>
              <a:t>.</a:t>
            </a:r>
          </a:p>
        </p:txBody>
      </p:sp>
      <p:pic>
        <p:nvPicPr>
          <p:cNvPr id="5" name="Espaço Reservado para Imagem 4" descr="Uma imagem contendo baga, bolo, comida, fruta&#10;&#10;Descrição gerada automaticamente">
            <a:extLst>
              <a:ext uri="{FF2B5EF4-FFF2-40B4-BE49-F238E27FC236}">
                <a16:creationId xmlns:a16="http://schemas.microsoft.com/office/drawing/2014/main" id="{3DBD10C3-EF2D-40AD-B582-8089C22D70E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10717ABE-AE9C-424E-ADE4-BC03C84BD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550605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008AB8DF-9FBF-446A-9037-83A22C16D277}"/>
              </a:ext>
            </a:extLst>
          </p:cNvPr>
          <p:cNvSpPr>
            <a:spLocks noGrp="1"/>
          </p:cNvSpPr>
          <p:nvPr>
            <p:ph type="body" sz="half" idx="2"/>
          </p:nvPr>
        </p:nvSpPr>
        <p:spPr/>
        <p:txBody>
          <a:bodyPr>
            <a:normAutofit/>
          </a:bodyPr>
          <a:lstStyle/>
          <a:p>
            <a:r>
              <a:rPr lang="en-US" sz="3600" dirty="0"/>
              <a:t>And the LORD God commanded the man, “You are free to eat from any tree in the garden.</a:t>
            </a:r>
            <a:endParaRPr lang="pt-BR" sz="3600" dirty="0"/>
          </a:p>
        </p:txBody>
      </p:sp>
      <p:sp>
        <p:nvSpPr>
          <p:cNvPr id="5" name="Espaço Reservado para Texto 4">
            <a:extLst>
              <a:ext uri="{FF2B5EF4-FFF2-40B4-BE49-F238E27FC236}">
                <a16:creationId xmlns:a16="http://schemas.microsoft.com/office/drawing/2014/main" id="{774B69D5-B459-4DCE-B6D8-78BC515798F0}"/>
              </a:ext>
            </a:extLst>
          </p:cNvPr>
          <p:cNvSpPr>
            <a:spLocks noGrp="1"/>
          </p:cNvSpPr>
          <p:nvPr>
            <p:ph type="body" sz="quarter" idx="10"/>
          </p:nvPr>
        </p:nvSpPr>
        <p:spPr/>
        <p:txBody>
          <a:bodyPr/>
          <a:lstStyle/>
          <a:p>
            <a:r>
              <a:rPr lang="pt-BR" dirty="0"/>
              <a:t>Gen. 2:16</a:t>
            </a:r>
            <a:r>
              <a:rPr lang="bg-BG" dirty="0"/>
              <a:t> </a:t>
            </a:r>
            <a:r>
              <a:rPr lang="bg-BG" dirty="0" err="1"/>
              <a:t>N</a:t>
            </a:r>
            <a:r>
              <a:rPr lang="en-US" dirty="0"/>
              <a:t>I</a:t>
            </a:r>
            <a:r>
              <a:rPr lang="bg-BG" dirty="0"/>
              <a:t>V</a:t>
            </a:r>
            <a:endParaRPr lang="pt-BR" dirty="0"/>
          </a:p>
        </p:txBody>
      </p:sp>
    </p:spTree>
    <p:extLst>
      <p:ext uri="{BB962C8B-B14F-4D97-AF65-F5344CB8AC3E}">
        <p14:creationId xmlns:p14="http://schemas.microsoft.com/office/powerpoint/2010/main" val="1148892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583AF53-7E9B-4791-8186-0C49935CFF22}"/>
              </a:ext>
            </a:extLst>
          </p:cNvPr>
          <p:cNvSpPr>
            <a:spLocks noGrp="1"/>
          </p:cNvSpPr>
          <p:nvPr>
            <p:ph type="body" sz="half" idx="2"/>
          </p:nvPr>
        </p:nvSpPr>
        <p:spPr/>
        <p:txBody>
          <a:bodyPr>
            <a:normAutofit/>
          </a:bodyPr>
          <a:lstStyle/>
          <a:p>
            <a:r>
              <a:rPr lang="en-US" sz="3600" dirty="0"/>
              <a:t>When it comes to money, we fail reckless spenders.</a:t>
            </a:r>
          </a:p>
        </p:txBody>
      </p:sp>
      <p:pic>
        <p:nvPicPr>
          <p:cNvPr id="5" name="Espaço Reservado para Imagem 4">
            <a:extLst>
              <a:ext uri="{FF2B5EF4-FFF2-40B4-BE49-F238E27FC236}">
                <a16:creationId xmlns:a16="http://schemas.microsoft.com/office/drawing/2014/main" id="{64357246-D304-4742-8AB8-3386D252B07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8A2379C7-04CF-3144-9037-AF9C0C860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3190"/>
            <a:ext cx="1527544" cy="1527544"/>
          </a:xfrm>
          <a:prstGeom prst="rect">
            <a:avLst/>
          </a:prstGeom>
        </p:spPr>
      </p:pic>
    </p:spTree>
    <p:extLst>
      <p:ext uri="{BB962C8B-B14F-4D97-AF65-F5344CB8AC3E}">
        <p14:creationId xmlns:p14="http://schemas.microsoft.com/office/powerpoint/2010/main" val="23082637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2D8F1DAD-9E4D-4B27-BDF4-9CCBDC55E98C}"/>
              </a:ext>
            </a:extLst>
          </p:cNvPr>
          <p:cNvSpPr>
            <a:spLocks noGrp="1"/>
          </p:cNvSpPr>
          <p:nvPr>
            <p:ph type="body" sz="half" idx="2"/>
          </p:nvPr>
        </p:nvSpPr>
        <p:spPr/>
        <p:txBody>
          <a:bodyPr>
            <a:normAutofit/>
          </a:bodyPr>
          <a:lstStyle/>
          <a:p>
            <a:r>
              <a:rPr lang="en-US" sz="3600" dirty="0"/>
              <a:t>After the Fall, they </a:t>
            </a:r>
            <a:br>
              <a:rPr lang="en-US" sz="3600" dirty="0"/>
            </a:br>
            <a:r>
              <a:rPr lang="en-US" sz="3600" dirty="0"/>
              <a:t>would also eat food </a:t>
            </a:r>
            <a:br>
              <a:rPr lang="en-US" sz="3600" dirty="0"/>
            </a:br>
            <a:r>
              <a:rPr lang="en-US" sz="3600" dirty="0"/>
              <a:t>from the ground and plants of the field .</a:t>
            </a:r>
          </a:p>
        </p:txBody>
      </p:sp>
      <p:pic>
        <p:nvPicPr>
          <p:cNvPr id="7" name="Espaço Reservado para Imagem 6" descr="Uma imagem contendo comida, prato, fruta, vegetal&#10;&#10;Descrição gerada automaticamente">
            <a:extLst>
              <a:ext uri="{FF2B5EF4-FFF2-40B4-BE49-F238E27FC236}">
                <a16:creationId xmlns:a16="http://schemas.microsoft.com/office/drawing/2014/main" id="{A611C179-11CD-467D-8E8B-5BD754C9963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5" name="Picture 4" descr="A picture containing drawing&#10;&#10;Description automatically generated">
            <a:extLst>
              <a:ext uri="{FF2B5EF4-FFF2-40B4-BE49-F238E27FC236}">
                <a16:creationId xmlns:a16="http://schemas.microsoft.com/office/drawing/2014/main" id="{E12C856B-BAB2-1944-B51F-54720D239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562474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E88784E3-971F-4407-B23F-C7896A155B1A}"/>
              </a:ext>
            </a:extLst>
          </p:cNvPr>
          <p:cNvSpPr>
            <a:spLocks noGrp="1"/>
          </p:cNvSpPr>
          <p:nvPr>
            <p:ph type="body" sz="half" idx="2"/>
          </p:nvPr>
        </p:nvSpPr>
        <p:spPr/>
        <p:txBody>
          <a:bodyPr/>
          <a:lstStyle/>
          <a:p>
            <a:r>
              <a:rPr lang="en-US" dirty="0"/>
              <a:t>To Adam he said, “Because you listened to your wife and ate fruit from the tree about which I commanded you, ‘You must not eat from it,’</a:t>
            </a:r>
          </a:p>
          <a:p>
            <a:r>
              <a:rPr lang="en-US" dirty="0"/>
              <a:t>“Cursed is the ground because of you;</a:t>
            </a:r>
          </a:p>
          <a:p>
            <a:r>
              <a:rPr lang="en-US" dirty="0"/>
              <a:t>    through painful toil you will eat food from it</a:t>
            </a:r>
          </a:p>
          <a:p>
            <a:r>
              <a:rPr lang="en-US" dirty="0"/>
              <a:t>    all the days of your life</a:t>
            </a:r>
            <a:r>
              <a:rPr lang="pt-BR" i="0" dirty="0"/>
              <a:t>.</a:t>
            </a:r>
          </a:p>
        </p:txBody>
      </p:sp>
      <p:sp>
        <p:nvSpPr>
          <p:cNvPr id="5" name="Espaço Reservado para Texto 4">
            <a:extLst>
              <a:ext uri="{FF2B5EF4-FFF2-40B4-BE49-F238E27FC236}">
                <a16:creationId xmlns:a16="http://schemas.microsoft.com/office/drawing/2014/main" id="{3DD691E0-26EB-405E-9FD4-A02A0748FDE6}"/>
              </a:ext>
            </a:extLst>
          </p:cNvPr>
          <p:cNvSpPr>
            <a:spLocks noGrp="1"/>
          </p:cNvSpPr>
          <p:nvPr>
            <p:ph type="body" sz="quarter" idx="10"/>
          </p:nvPr>
        </p:nvSpPr>
        <p:spPr/>
        <p:txBody>
          <a:bodyPr/>
          <a:lstStyle/>
          <a:p>
            <a:r>
              <a:rPr lang="pt-BR" dirty="0"/>
              <a:t>Gen. 3:17, 18,</a:t>
            </a:r>
            <a:r>
              <a:rPr lang="bg-BG" dirty="0"/>
              <a:t> </a:t>
            </a:r>
            <a:r>
              <a:rPr lang="bg-BG" dirty="0" err="1"/>
              <a:t>n</a:t>
            </a:r>
            <a:r>
              <a:rPr lang="en-US" dirty="0"/>
              <a:t>I</a:t>
            </a:r>
            <a:r>
              <a:rPr lang="bg-BG" dirty="0"/>
              <a:t>v</a:t>
            </a:r>
            <a:endParaRPr lang="pt-BR" dirty="0"/>
          </a:p>
        </p:txBody>
      </p:sp>
    </p:spTree>
    <p:extLst>
      <p:ext uri="{BB962C8B-B14F-4D97-AF65-F5344CB8AC3E}">
        <p14:creationId xmlns:p14="http://schemas.microsoft.com/office/powerpoint/2010/main" val="309288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474A62A6-2BA3-412D-98C9-02C575BD19A7}"/>
              </a:ext>
            </a:extLst>
          </p:cNvPr>
          <p:cNvSpPr>
            <a:spLocks noGrp="1"/>
          </p:cNvSpPr>
          <p:nvPr>
            <p:ph type="body" sz="half" idx="2"/>
          </p:nvPr>
        </p:nvSpPr>
        <p:spPr/>
        <p:txBody>
          <a:bodyPr>
            <a:normAutofit/>
          </a:bodyPr>
          <a:lstStyle/>
          <a:p>
            <a:r>
              <a:rPr lang="en-US" sz="3600" dirty="0"/>
              <a:t>Then, after the Flood, people were allowed to eat animals.</a:t>
            </a:r>
          </a:p>
        </p:txBody>
      </p:sp>
      <p:pic>
        <p:nvPicPr>
          <p:cNvPr id="5" name="Espaço Reservado para Imagem 4" descr="Uma imagem contendo interior, comida, sentado, mesa&#10;&#10;Descrição gerada automaticamente">
            <a:extLst>
              <a:ext uri="{FF2B5EF4-FFF2-40B4-BE49-F238E27FC236}">
                <a16:creationId xmlns:a16="http://schemas.microsoft.com/office/drawing/2014/main" id="{C29D29FF-3D04-4355-9D5E-9417A554572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9E1E85B3-AF2B-6E48-B80D-AC036CD70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1264186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45A2B72-EDC5-4336-BA84-2D83504DBD15}"/>
              </a:ext>
            </a:extLst>
          </p:cNvPr>
          <p:cNvSpPr>
            <a:spLocks noGrp="1"/>
          </p:cNvSpPr>
          <p:nvPr>
            <p:ph type="body" sz="half" idx="2"/>
          </p:nvPr>
        </p:nvSpPr>
        <p:spPr/>
        <p:txBody>
          <a:bodyPr>
            <a:normAutofit/>
          </a:bodyPr>
          <a:lstStyle/>
          <a:p>
            <a:r>
              <a:rPr lang="en-US" sz="3600" dirty="0"/>
              <a:t>Everything that lives and moves about will be food for you. Just as I gave you the green plants, I now give you everything.</a:t>
            </a:r>
            <a:endParaRPr lang="pt-BR" sz="3600" dirty="0"/>
          </a:p>
        </p:txBody>
      </p:sp>
      <p:sp>
        <p:nvSpPr>
          <p:cNvPr id="5" name="Espaço Reservado para Texto 4">
            <a:extLst>
              <a:ext uri="{FF2B5EF4-FFF2-40B4-BE49-F238E27FC236}">
                <a16:creationId xmlns:a16="http://schemas.microsoft.com/office/drawing/2014/main" id="{F04F791B-7FFF-4FAD-BC0D-D44B3925E7B9}"/>
              </a:ext>
            </a:extLst>
          </p:cNvPr>
          <p:cNvSpPr>
            <a:spLocks noGrp="1"/>
          </p:cNvSpPr>
          <p:nvPr>
            <p:ph type="body" sz="quarter" idx="10"/>
          </p:nvPr>
        </p:nvSpPr>
        <p:spPr/>
        <p:txBody>
          <a:bodyPr/>
          <a:lstStyle/>
          <a:p>
            <a:r>
              <a:rPr lang="pt-BR" dirty="0"/>
              <a:t>Gen. 9:3</a:t>
            </a:r>
            <a:r>
              <a:rPr lang="bg-BG" dirty="0"/>
              <a:t> </a:t>
            </a:r>
            <a:r>
              <a:rPr lang="bg-BG" dirty="0" err="1"/>
              <a:t>n</a:t>
            </a:r>
            <a:r>
              <a:rPr lang="en-US" dirty="0"/>
              <a:t>I</a:t>
            </a:r>
            <a:r>
              <a:rPr lang="bg-BG" dirty="0"/>
              <a:t>v</a:t>
            </a:r>
            <a:endParaRPr lang="pt-BR" dirty="0"/>
          </a:p>
        </p:txBody>
      </p:sp>
    </p:spTree>
    <p:extLst>
      <p:ext uri="{BB962C8B-B14F-4D97-AF65-F5344CB8AC3E}">
        <p14:creationId xmlns:p14="http://schemas.microsoft.com/office/powerpoint/2010/main" val="31859839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AA3DB36D-3E37-4534-A8E1-8506213FB690}"/>
              </a:ext>
            </a:extLst>
          </p:cNvPr>
          <p:cNvSpPr>
            <a:spLocks noGrp="1"/>
          </p:cNvSpPr>
          <p:nvPr>
            <p:ph type="body" sz="half" idx="2"/>
          </p:nvPr>
        </p:nvSpPr>
        <p:spPr>
          <a:xfrm>
            <a:off x="6002971" y="1021080"/>
            <a:ext cx="5603674" cy="4549934"/>
          </a:xfrm>
        </p:spPr>
        <p:txBody>
          <a:bodyPr>
            <a:noAutofit/>
          </a:bodyPr>
          <a:lstStyle/>
          <a:p>
            <a:r>
              <a:rPr lang="en-US" sz="3400" dirty="0"/>
              <a:t>Despite the permission to eat a variety of foods, however, we know that a balanced, whole-foods, plant-based diet with the supplementation of essential nutrients such as vitamin B</a:t>
            </a:r>
            <a:r>
              <a:rPr lang="en-US" sz="3400" baseline="-25000" dirty="0"/>
              <a:t>12</a:t>
            </a:r>
            <a:r>
              <a:rPr lang="en-US" sz="3400" dirty="0"/>
              <a:t> is the most healthful diet whenever and wherever it is available.</a:t>
            </a:r>
            <a:endParaRPr lang="pt-BR" sz="3400" dirty="0"/>
          </a:p>
        </p:txBody>
      </p:sp>
      <p:pic>
        <p:nvPicPr>
          <p:cNvPr id="5" name="Espaço Reservado para Imagem 4" descr="Uma imagem contendo pessoa, comida, mesa, céu&#10;&#10;Descrição gerada automaticamente">
            <a:extLst>
              <a:ext uri="{FF2B5EF4-FFF2-40B4-BE49-F238E27FC236}">
                <a16:creationId xmlns:a16="http://schemas.microsoft.com/office/drawing/2014/main" id="{27292D86-7736-492C-9CCB-66518A7F31B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E22A3F12-4C68-6142-99BE-E405A57B2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424470"/>
            <a:ext cx="1527544" cy="1527544"/>
          </a:xfrm>
          <a:prstGeom prst="rect">
            <a:avLst/>
          </a:prstGeom>
        </p:spPr>
      </p:pic>
    </p:spTree>
    <p:extLst>
      <p:ext uri="{BB962C8B-B14F-4D97-AF65-F5344CB8AC3E}">
        <p14:creationId xmlns:p14="http://schemas.microsoft.com/office/powerpoint/2010/main" val="22245502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4D7A167-7A2D-4325-AB0B-59918A906689}"/>
              </a:ext>
            </a:extLst>
          </p:cNvPr>
          <p:cNvSpPr>
            <a:spLocks noGrp="1"/>
          </p:cNvSpPr>
          <p:nvPr>
            <p:ph type="title"/>
          </p:nvPr>
        </p:nvSpPr>
        <p:spPr/>
        <p:txBody>
          <a:bodyPr>
            <a:normAutofit/>
          </a:bodyPr>
          <a:lstStyle/>
          <a:p>
            <a:r>
              <a:rPr lang="en-US" sz="3600" dirty="0"/>
              <a:t>What God made and intended for our use cannot be improved upon</a:t>
            </a:r>
            <a:r>
              <a:rPr lang="pt-BR" sz="3600" dirty="0"/>
              <a:t>.</a:t>
            </a:r>
          </a:p>
        </p:txBody>
      </p:sp>
      <p:pic>
        <p:nvPicPr>
          <p:cNvPr id="7" name="Espaço Reservado para Imagem 6" descr="Uma imagem contendo pessoa, mulher, interior, comida&#10;&#10;Descrição gerada automaticamente">
            <a:extLst>
              <a:ext uri="{FF2B5EF4-FFF2-40B4-BE49-F238E27FC236}">
                <a16:creationId xmlns:a16="http://schemas.microsoft.com/office/drawing/2014/main" id="{4076790C-0FCD-47DD-91B9-520CC97DD6C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pic>
        <p:nvPicPr>
          <p:cNvPr id="5" name="Picture 4" descr="A picture containing drawing&#10;&#10;Description automatically generated">
            <a:extLst>
              <a:ext uri="{FF2B5EF4-FFF2-40B4-BE49-F238E27FC236}">
                <a16:creationId xmlns:a16="http://schemas.microsoft.com/office/drawing/2014/main" id="{98C5B8B7-09F1-5748-BAF5-F4B51EB07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7648" y="4658944"/>
            <a:ext cx="1527544" cy="1527544"/>
          </a:xfrm>
          <a:prstGeom prst="rect">
            <a:avLst/>
          </a:prstGeom>
        </p:spPr>
      </p:pic>
    </p:spTree>
    <p:extLst>
      <p:ext uri="{BB962C8B-B14F-4D97-AF65-F5344CB8AC3E}">
        <p14:creationId xmlns:p14="http://schemas.microsoft.com/office/powerpoint/2010/main" val="41907775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8217C72-C715-4A7C-9BCD-9649D0FC4A1E}"/>
              </a:ext>
            </a:extLst>
          </p:cNvPr>
          <p:cNvSpPr>
            <a:spLocks noGrp="1"/>
          </p:cNvSpPr>
          <p:nvPr>
            <p:ph type="body" sz="half" idx="2"/>
          </p:nvPr>
        </p:nvSpPr>
        <p:spPr/>
        <p:txBody>
          <a:bodyPr>
            <a:normAutofit/>
          </a:bodyPr>
          <a:lstStyle/>
          <a:p>
            <a:r>
              <a:rPr lang="en-US" sz="3600" dirty="0"/>
              <a:t>Unfortunately, humankind has desired to eat what was not allowed or intended.</a:t>
            </a:r>
            <a:endParaRPr lang="pt-BR" sz="3600" dirty="0"/>
          </a:p>
        </p:txBody>
      </p:sp>
      <p:pic>
        <p:nvPicPr>
          <p:cNvPr id="5" name="Espaço Reservado para Imagem 4" descr="Uma imagem contendo comida, interior, mesa, chão&#10;&#10;Descrição gerada automaticamente">
            <a:extLst>
              <a:ext uri="{FF2B5EF4-FFF2-40B4-BE49-F238E27FC236}">
                <a16:creationId xmlns:a16="http://schemas.microsoft.com/office/drawing/2014/main" id="{6F0291A3-F6C3-4468-AABC-8F82485BEF1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196015A5-0277-0140-A4E4-EF4470AB1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6015689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8274A498-FB07-44AD-968E-9DDF49F4F95A}"/>
              </a:ext>
            </a:extLst>
          </p:cNvPr>
          <p:cNvSpPr>
            <a:spLocks noGrp="1"/>
          </p:cNvSpPr>
          <p:nvPr>
            <p:ph type="body" sz="half" idx="2"/>
          </p:nvPr>
        </p:nvSpPr>
        <p:spPr>
          <a:xfrm>
            <a:off x="5857499" y="1031471"/>
            <a:ext cx="5691189" cy="4549934"/>
          </a:xfrm>
        </p:spPr>
        <p:txBody>
          <a:bodyPr>
            <a:normAutofit/>
          </a:bodyPr>
          <a:lstStyle/>
          <a:p>
            <a:r>
              <a:rPr lang="en-US" sz="3600" dirty="0"/>
              <a:t>When we go contrary to what we were created for, what the animals were created for, and what nature was created for, then creation is subjected to pain and death.</a:t>
            </a:r>
            <a:endParaRPr lang="pt-BR" sz="3600" dirty="0"/>
          </a:p>
        </p:txBody>
      </p:sp>
      <p:pic>
        <p:nvPicPr>
          <p:cNvPr id="5" name="Espaço Reservado para Imagem 4" descr="Uma imagem contendo pessoa, interior, colocando, sofá&#10;&#10;Descrição gerada automaticamente">
            <a:extLst>
              <a:ext uri="{FF2B5EF4-FFF2-40B4-BE49-F238E27FC236}">
                <a16:creationId xmlns:a16="http://schemas.microsoft.com/office/drawing/2014/main" id="{8C56BA77-EE89-4D34-83C6-4C9900F7907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416EC822-B4A4-3748-9D31-A08FF3E1A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11355610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A2301636-8E62-4811-894B-2773F7CAF089}"/>
              </a:ext>
            </a:extLst>
          </p:cNvPr>
          <p:cNvSpPr>
            <a:spLocks noGrp="1"/>
          </p:cNvSpPr>
          <p:nvPr>
            <p:ph type="body" sz="half" idx="2"/>
          </p:nvPr>
        </p:nvSpPr>
        <p:spPr/>
        <p:txBody>
          <a:bodyPr>
            <a:normAutofit/>
          </a:bodyPr>
          <a:lstStyle/>
          <a:p>
            <a:r>
              <a:rPr lang="en-US" sz="3600" dirty="0"/>
              <a:t>We may still strive to nourish ourselves primarily on the foods God created us for. </a:t>
            </a:r>
            <a:endParaRPr lang="pt-BR" sz="3600" dirty="0"/>
          </a:p>
        </p:txBody>
      </p:sp>
      <p:pic>
        <p:nvPicPr>
          <p:cNvPr id="5" name="Espaço Reservado para Imagem 4" descr="Uma imagem contendo cerca, mesa, de madeira, ao ar livre&#10;&#10;Descrição gerada automaticamente">
            <a:extLst>
              <a:ext uri="{FF2B5EF4-FFF2-40B4-BE49-F238E27FC236}">
                <a16:creationId xmlns:a16="http://schemas.microsoft.com/office/drawing/2014/main" id="{38025508-6C52-4C60-BF91-4B322C1FD78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8FE0108A-56BB-024C-B413-4006718F7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25281478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1D23B5F-2684-4DD2-A086-7B1C54B77F22}"/>
              </a:ext>
            </a:extLst>
          </p:cNvPr>
          <p:cNvSpPr>
            <a:spLocks noGrp="1"/>
          </p:cNvSpPr>
          <p:nvPr>
            <p:ph type="body" sz="half" idx="2"/>
          </p:nvPr>
        </p:nvSpPr>
        <p:spPr>
          <a:xfrm>
            <a:off x="5851495" y="1154033"/>
            <a:ext cx="5842665" cy="4549934"/>
          </a:xfrm>
        </p:spPr>
        <p:txBody>
          <a:bodyPr>
            <a:normAutofit/>
          </a:bodyPr>
          <a:lstStyle/>
          <a:p>
            <a:r>
              <a:rPr lang="en-US" sz="3600" dirty="0"/>
              <a:t>Our fifth principle of living abundantly is to nourish ourselves on real foods, not artificial man-made substitutes of what God provides through nature. </a:t>
            </a:r>
            <a:endParaRPr lang="pt-BR" sz="3600" dirty="0"/>
          </a:p>
        </p:txBody>
      </p:sp>
      <p:pic>
        <p:nvPicPr>
          <p:cNvPr id="5" name="Espaço Reservado para Imagem 4" descr="Uma imagem contendo pessoa, parede, interior, céu&#10;&#10;Descrição gerada automaticamente">
            <a:extLst>
              <a:ext uri="{FF2B5EF4-FFF2-40B4-BE49-F238E27FC236}">
                <a16:creationId xmlns:a16="http://schemas.microsoft.com/office/drawing/2014/main" id="{AA70EEE2-6DF6-4DC5-80F8-916DDA02CA4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76F87EB2-FFCA-8341-94D2-BE8F5CA12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183" y="3839863"/>
            <a:ext cx="1527544" cy="1527544"/>
          </a:xfrm>
          <a:prstGeom prst="rect">
            <a:avLst/>
          </a:prstGeom>
        </p:spPr>
      </p:pic>
    </p:spTree>
    <p:extLst>
      <p:ext uri="{BB962C8B-B14F-4D97-AF65-F5344CB8AC3E}">
        <p14:creationId xmlns:p14="http://schemas.microsoft.com/office/powerpoint/2010/main" val="1863344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AD85BC8C-A90F-496D-9EFE-EAA73429BA71}"/>
              </a:ext>
            </a:extLst>
          </p:cNvPr>
          <p:cNvSpPr>
            <a:spLocks noGrp="1"/>
          </p:cNvSpPr>
          <p:nvPr>
            <p:ph type="body" sz="half" idx="2"/>
          </p:nvPr>
        </p:nvSpPr>
        <p:spPr/>
        <p:txBody>
          <a:bodyPr>
            <a:normAutofit/>
          </a:bodyPr>
          <a:lstStyle/>
          <a:p>
            <a:r>
              <a:rPr lang="en-US" sz="3600" dirty="0"/>
              <a:t>What constitutes a carefully invested life as opposed to a life spent recklessly?</a:t>
            </a:r>
          </a:p>
        </p:txBody>
      </p:sp>
      <p:pic>
        <p:nvPicPr>
          <p:cNvPr id="5" name="Espaço Reservado para Imagem 4" descr="Uma imagem contendo sentado, banco, pessoa, homem&#10;&#10;Descrição gerada automaticamente">
            <a:extLst>
              <a:ext uri="{FF2B5EF4-FFF2-40B4-BE49-F238E27FC236}">
                <a16:creationId xmlns:a16="http://schemas.microsoft.com/office/drawing/2014/main" id="{D510908A-AE0F-4807-8957-FEF2CE5F3EA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DC24B8E5-20E1-AD4F-84BE-DEAF7E429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279" y="2665228"/>
            <a:ext cx="1527544" cy="1527544"/>
          </a:xfrm>
          <a:prstGeom prst="rect">
            <a:avLst/>
          </a:prstGeom>
        </p:spPr>
      </p:pic>
    </p:spTree>
    <p:extLst>
      <p:ext uri="{BB962C8B-B14F-4D97-AF65-F5344CB8AC3E}">
        <p14:creationId xmlns:p14="http://schemas.microsoft.com/office/powerpoint/2010/main" val="12406863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842F136-5C83-4F4B-9180-82CFBF938E85}"/>
              </a:ext>
            </a:extLst>
          </p:cNvPr>
          <p:cNvSpPr>
            <a:spLocks noGrp="1"/>
          </p:cNvSpPr>
          <p:nvPr>
            <p:ph type="body" sz="half" idx="2"/>
          </p:nvPr>
        </p:nvSpPr>
        <p:spPr/>
        <p:txBody>
          <a:bodyPr>
            <a:noAutofit/>
          </a:bodyPr>
          <a:lstStyle/>
          <a:p>
            <a:r>
              <a:rPr lang="en-US" sz="3500" dirty="0"/>
              <a:t>When we allow God to be the center of our lives and receive what He has abundantly provided, then we may enjoy the richness and blessings of a carefully and faithfully invested life, and not recklessly spend what has not been given to us.</a:t>
            </a:r>
          </a:p>
        </p:txBody>
      </p:sp>
      <p:pic>
        <p:nvPicPr>
          <p:cNvPr id="5" name="Espaço Reservado para Imagem 4" descr="Uma imagem contendo pessoa, vestuário, mantendo, homem&#10;&#10;Descrição gerada automaticamente">
            <a:extLst>
              <a:ext uri="{FF2B5EF4-FFF2-40B4-BE49-F238E27FC236}">
                <a16:creationId xmlns:a16="http://schemas.microsoft.com/office/drawing/2014/main" id="{34C2B644-6BB0-46EB-8713-EED6934632F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2DCCFE7C-AD6F-9E41-940C-9931DAC3F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08486"/>
            <a:ext cx="1527544" cy="1527544"/>
          </a:xfrm>
          <a:prstGeom prst="rect">
            <a:avLst/>
          </a:prstGeom>
        </p:spPr>
      </p:pic>
    </p:spTree>
    <p:extLst>
      <p:ext uri="{BB962C8B-B14F-4D97-AF65-F5344CB8AC3E}">
        <p14:creationId xmlns:p14="http://schemas.microsoft.com/office/powerpoint/2010/main" val="30687627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911F859-52AE-4E73-95D2-6F8E62486F3C}"/>
              </a:ext>
            </a:extLst>
          </p:cNvPr>
          <p:cNvSpPr>
            <a:spLocks noGrp="1"/>
          </p:cNvSpPr>
          <p:nvPr>
            <p:ph type="title"/>
          </p:nvPr>
        </p:nvSpPr>
        <p:spPr/>
        <p:txBody>
          <a:bodyPr>
            <a:normAutofit/>
          </a:bodyPr>
          <a:lstStyle/>
          <a:p>
            <a:r>
              <a:rPr lang="en-US" sz="3600"/>
              <a:t>Careful and faithful investment in </a:t>
            </a:r>
            <a:br>
              <a:rPr lang="en-US" sz="3600"/>
            </a:br>
            <a:r>
              <a:rPr lang="en-US" sz="3600"/>
              <a:t>life will always </a:t>
            </a:r>
            <a:br>
              <a:rPr lang="en-US" sz="3600"/>
            </a:br>
            <a:r>
              <a:rPr lang="en-US" sz="3600"/>
              <a:t>be in the Lord and through the Lord.</a:t>
            </a:r>
          </a:p>
        </p:txBody>
      </p:sp>
      <p:pic>
        <p:nvPicPr>
          <p:cNvPr id="9" name="Espaço Reservado para Imagem 8" descr="Uma imagem contendo pessoa, vestuário, céu, homem&#10;&#10;Descrição gerada automaticamente">
            <a:extLst>
              <a:ext uri="{FF2B5EF4-FFF2-40B4-BE49-F238E27FC236}">
                <a16:creationId xmlns:a16="http://schemas.microsoft.com/office/drawing/2014/main" id="{3FD0E4D1-6711-42AE-9C94-2F66390310E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pic>
        <p:nvPicPr>
          <p:cNvPr id="5" name="Picture 4" descr="A picture containing drawing&#10;&#10;Description automatically generated">
            <a:extLst>
              <a:ext uri="{FF2B5EF4-FFF2-40B4-BE49-F238E27FC236}">
                <a16:creationId xmlns:a16="http://schemas.microsoft.com/office/drawing/2014/main" id="{46442E69-6A04-8948-9168-A0CA933D3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3431" y="4333506"/>
            <a:ext cx="1527544" cy="1527544"/>
          </a:xfrm>
          <a:prstGeom prst="rect">
            <a:avLst/>
          </a:prstGeom>
        </p:spPr>
      </p:pic>
    </p:spTree>
    <p:extLst>
      <p:ext uri="{BB962C8B-B14F-4D97-AF65-F5344CB8AC3E}">
        <p14:creationId xmlns:p14="http://schemas.microsoft.com/office/powerpoint/2010/main" val="11839510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Espaço Reservado para Imagem 25" descr="Uma imagem contendo árvore, ao ar livre, pessoa&#10;&#10;Descrição gerada automaticamente">
            <a:extLst>
              <a:ext uri="{FF2B5EF4-FFF2-40B4-BE49-F238E27FC236}">
                <a16:creationId xmlns:a16="http://schemas.microsoft.com/office/drawing/2014/main" id="{BA235B65-E989-4B5C-8A90-154F705D9DD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19" name="Retângulo 18">
            <a:extLst>
              <a:ext uri="{FF2B5EF4-FFF2-40B4-BE49-F238E27FC236}">
                <a16:creationId xmlns:a16="http://schemas.microsoft.com/office/drawing/2014/main" id="{E2D6CABE-32C1-444A-8126-34B3D6E97205}"/>
              </a:ext>
            </a:extLst>
          </p:cNvPr>
          <p:cNvSpPr/>
          <p:nvPr/>
        </p:nvSpPr>
        <p:spPr>
          <a:xfrm>
            <a:off x="1480010" y="1602658"/>
            <a:ext cx="10474672" cy="3289854"/>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ubtítulo 4">
            <a:extLst>
              <a:ext uri="{FF2B5EF4-FFF2-40B4-BE49-F238E27FC236}">
                <a16:creationId xmlns:a16="http://schemas.microsoft.com/office/drawing/2014/main" id="{5EB8FA96-F008-4411-AE3C-975EFC97D2CA}"/>
              </a:ext>
            </a:extLst>
          </p:cNvPr>
          <p:cNvSpPr>
            <a:spLocks noGrp="1"/>
          </p:cNvSpPr>
          <p:nvPr>
            <p:ph type="subTitle" idx="1"/>
          </p:nvPr>
        </p:nvSpPr>
        <p:spPr>
          <a:xfrm>
            <a:off x="2733366" y="3027167"/>
            <a:ext cx="9167655" cy="1655762"/>
          </a:xfrm>
        </p:spPr>
        <p:txBody>
          <a:bodyPr>
            <a:noAutofit/>
          </a:bodyPr>
          <a:lstStyle/>
          <a:p>
            <a:pPr algn="l"/>
            <a:r>
              <a:rPr lang="pt-BR" sz="14000" dirty="0">
                <a:solidFill>
                  <a:schemeClr val="bg1"/>
                </a:solidFill>
              </a:rPr>
              <a:t>NVESTINDO</a:t>
            </a:r>
            <a:r>
              <a:rPr lang="pt-BR" sz="6000" dirty="0">
                <a:solidFill>
                  <a:schemeClr val="bg1"/>
                </a:solidFill>
              </a:rPr>
              <a:t> </a:t>
            </a:r>
          </a:p>
        </p:txBody>
      </p:sp>
      <p:sp>
        <p:nvSpPr>
          <p:cNvPr id="9" name="Forma Livre: Forma 8">
            <a:extLst>
              <a:ext uri="{FF2B5EF4-FFF2-40B4-BE49-F238E27FC236}">
                <a16:creationId xmlns:a16="http://schemas.microsoft.com/office/drawing/2014/main" id="{29BA9D92-8C8B-42D7-8A1E-EC3BB3788E07}"/>
              </a:ext>
            </a:extLst>
          </p:cNvPr>
          <p:cNvSpPr/>
          <p:nvPr/>
        </p:nvSpPr>
        <p:spPr>
          <a:xfrm flipH="1">
            <a:off x="1480007" y="1602658"/>
            <a:ext cx="10474670" cy="3289854"/>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3">
            <a:extLst>
              <a:ext uri="{FF2B5EF4-FFF2-40B4-BE49-F238E27FC236}">
                <a16:creationId xmlns:a16="http://schemas.microsoft.com/office/drawing/2014/main" id="{1A4E4A47-9521-457C-8032-333771295B2A}"/>
              </a:ext>
            </a:extLst>
          </p:cNvPr>
          <p:cNvSpPr>
            <a:spLocks noGrp="1"/>
          </p:cNvSpPr>
          <p:nvPr>
            <p:ph type="ctrTitle"/>
          </p:nvPr>
        </p:nvSpPr>
        <p:spPr>
          <a:xfrm>
            <a:off x="473246" y="2113935"/>
            <a:ext cx="2013527" cy="2778577"/>
          </a:xfrm>
          <a:solidFill>
            <a:srgbClr val="C00000">
              <a:alpha val="67059"/>
            </a:srgbClr>
          </a:solidFill>
        </p:spPr>
        <p:txBody>
          <a:bodyPr/>
          <a:lstStyle/>
          <a:p>
            <a:r>
              <a:rPr lang="pt-BR" dirty="0"/>
              <a:t>i</a:t>
            </a:r>
          </a:p>
        </p:txBody>
      </p:sp>
      <p:sp>
        <p:nvSpPr>
          <p:cNvPr id="2" name="CaixaDeTexto 1">
            <a:extLst>
              <a:ext uri="{FF2B5EF4-FFF2-40B4-BE49-F238E27FC236}">
                <a16:creationId xmlns:a16="http://schemas.microsoft.com/office/drawing/2014/main" id="{D03868CF-852C-4311-AA8E-1EAF710D344A}"/>
              </a:ext>
            </a:extLst>
          </p:cNvPr>
          <p:cNvSpPr txBox="1"/>
          <p:nvPr/>
        </p:nvSpPr>
        <p:spPr>
          <a:xfrm>
            <a:off x="2787027" y="2442392"/>
            <a:ext cx="9167655" cy="584775"/>
          </a:xfrm>
          <a:prstGeom prst="rect">
            <a:avLst/>
          </a:prstGeom>
          <a:noFill/>
        </p:spPr>
        <p:txBody>
          <a:bodyPr wrap="square" rtlCol="0">
            <a:spAutoFit/>
          </a:bodyPr>
          <a:lstStyle/>
          <a:p>
            <a:r>
              <a:rPr lang="pt-BR" sz="3200" b="1" dirty="0">
                <a:solidFill>
                  <a:schemeClr val="bg1"/>
                </a:solidFill>
              </a:rPr>
              <a:t>GASTANDO SUA VIDA DE FORMA IMPRUDENTE OU </a:t>
            </a:r>
          </a:p>
        </p:txBody>
      </p:sp>
      <p:sp>
        <p:nvSpPr>
          <p:cNvPr id="3" name="CaixaDeTexto 2">
            <a:extLst>
              <a:ext uri="{FF2B5EF4-FFF2-40B4-BE49-F238E27FC236}">
                <a16:creationId xmlns:a16="http://schemas.microsoft.com/office/drawing/2014/main" id="{32D50902-07A9-4D7D-9523-9DE0A8930672}"/>
              </a:ext>
            </a:extLst>
          </p:cNvPr>
          <p:cNvSpPr txBox="1"/>
          <p:nvPr/>
        </p:nvSpPr>
        <p:spPr>
          <a:xfrm>
            <a:off x="1674823" y="6025078"/>
            <a:ext cx="2869905" cy="369332"/>
          </a:xfrm>
          <a:prstGeom prst="rect">
            <a:avLst/>
          </a:prstGeom>
          <a:noFill/>
        </p:spPr>
        <p:txBody>
          <a:bodyPr wrap="square" rtlCol="0">
            <a:spAutoFit/>
          </a:bodyPr>
          <a:lstStyle/>
          <a:p>
            <a:r>
              <a:rPr lang="pt-BR" dirty="0">
                <a:solidFill>
                  <a:schemeClr val="bg1"/>
                </a:solidFill>
              </a:rPr>
              <a:t>TORBEN BERGLAND, M.D.</a:t>
            </a:r>
          </a:p>
        </p:txBody>
      </p:sp>
      <p:sp>
        <p:nvSpPr>
          <p:cNvPr id="11" name="CaixaDeTexto 10">
            <a:extLst>
              <a:ext uri="{FF2B5EF4-FFF2-40B4-BE49-F238E27FC236}">
                <a16:creationId xmlns:a16="http://schemas.microsoft.com/office/drawing/2014/main" id="{0457D556-FCA9-4052-879D-CA6359473B49}"/>
              </a:ext>
            </a:extLst>
          </p:cNvPr>
          <p:cNvSpPr txBox="1"/>
          <p:nvPr/>
        </p:nvSpPr>
        <p:spPr>
          <a:xfrm>
            <a:off x="2402305" y="5007491"/>
            <a:ext cx="9622547" cy="923330"/>
          </a:xfrm>
          <a:prstGeom prst="rect">
            <a:avLst/>
          </a:prstGeom>
          <a:noFill/>
        </p:spPr>
        <p:txBody>
          <a:bodyPr wrap="square" rtlCol="0">
            <a:spAutoFit/>
          </a:bodyPr>
          <a:lstStyle/>
          <a:p>
            <a:r>
              <a:rPr lang="pt-BR" sz="5400" b="1" dirty="0">
                <a:solidFill>
                  <a:schemeClr val="bg1"/>
                </a:solidFill>
                <a:effectLst>
                  <a:outerShdw blurRad="38100" dist="38100" dir="2700000" algn="tl">
                    <a:srgbClr val="000000">
                      <a:alpha val="43137"/>
                    </a:srgbClr>
                  </a:outerShdw>
                </a:effectLst>
              </a:rPr>
              <a:t>SUA VIDA</a:t>
            </a:r>
            <a:r>
              <a:rPr lang="pt-BR" sz="5400" dirty="0">
                <a:solidFill>
                  <a:schemeClr val="bg1"/>
                </a:solidFill>
                <a:effectLst>
                  <a:outerShdw blurRad="38100" dist="38100" dir="2700000" algn="tl">
                    <a:srgbClr val="000000">
                      <a:alpha val="43137"/>
                    </a:srgbClr>
                  </a:outerShdw>
                </a:effectLst>
              </a:rPr>
              <a:t> </a:t>
            </a:r>
            <a:r>
              <a:rPr lang="pt-BR" sz="5400" b="1" dirty="0">
                <a:solidFill>
                  <a:schemeClr val="bg1"/>
                </a:solidFill>
                <a:effectLst>
                  <a:outerShdw blurRad="38100" dist="38100" dir="2700000" algn="tl">
                    <a:srgbClr val="000000">
                      <a:alpha val="43137"/>
                    </a:srgbClr>
                  </a:outerShdw>
                </a:effectLst>
              </a:rPr>
              <a:t>CUIDADOSAMENTE?</a:t>
            </a:r>
            <a:endParaRPr lang="pt-BR" sz="9600" dirty="0">
              <a:solidFill>
                <a:schemeClr val="bg1"/>
              </a:solidFill>
              <a:effectLst>
                <a:outerShdw blurRad="38100" dist="38100" dir="2700000" algn="tl">
                  <a:srgbClr val="000000">
                    <a:alpha val="43137"/>
                  </a:srgbClr>
                </a:outerShdw>
              </a:effectLst>
            </a:endParaRPr>
          </a:p>
        </p:txBody>
      </p:sp>
      <p:pic>
        <p:nvPicPr>
          <p:cNvPr id="12" name="image15.png">
            <a:extLst>
              <a:ext uri="{FF2B5EF4-FFF2-40B4-BE49-F238E27FC236}">
                <a16:creationId xmlns:a16="http://schemas.microsoft.com/office/drawing/2014/main" id="{779086FA-E0FA-49B5-8F7A-425E19DA1B00}"/>
              </a:ext>
            </a:extLst>
          </p:cNvPr>
          <p:cNvPicPr/>
          <p:nvPr/>
        </p:nvPicPr>
        <p:blipFill>
          <a:blip r:embed="rId3">
            <a:extLst>
              <a:ext uri="{28A0092B-C50C-407E-A947-70E740481C1C}">
                <a14:useLocalDpi xmlns:a14="http://schemas.microsoft.com/office/drawing/2010/main" val="0"/>
              </a:ext>
            </a:extLst>
          </a:blip>
          <a:srcRect/>
          <a:stretch/>
        </p:blipFill>
        <p:spPr>
          <a:xfrm>
            <a:off x="560325" y="5549462"/>
            <a:ext cx="1109988" cy="1109988"/>
          </a:xfrm>
          <a:prstGeom prst="rect">
            <a:avLst/>
          </a:prstGeom>
          <a:solidFill>
            <a:srgbClr val="FFFFFF">
              <a:shade val="85000"/>
            </a:srgbClr>
          </a:solidFill>
          <a:ln w="254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Espaço Reservado para Imagem 25" descr="Uma imagem contendo árvore, ao ar livre, pessoa&#10;&#10;Descrição gerada automaticamente">
            <a:extLst>
              <a:ext uri="{FF2B5EF4-FFF2-40B4-BE49-F238E27FC236}">
                <a16:creationId xmlns:a16="http://schemas.microsoft.com/office/drawing/2014/main" id="{645322E0-D30B-403A-AC57-1A686FAA90F0}"/>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292C0B0B-AE4A-AF49-B8A0-87CAC0CE39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148" y="5340684"/>
            <a:ext cx="1527544" cy="1527544"/>
          </a:xfrm>
          <a:prstGeom prst="rect">
            <a:avLst/>
          </a:prstGeom>
        </p:spPr>
      </p:pic>
    </p:spTree>
    <p:extLst>
      <p:ext uri="{BB962C8B-B14F-4D97-AF65-F5344CB8AC3E}">
        <p14:creationId xmlns:p14="http://schemas.microsoft.com/office/powerpoint/2010/main" val="91263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p:cTn id="19"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2"/>
                                        </p:tgtEl>
                                        <p:attrNameLst>
                                          <p:attrName>ppt_y</p:attrName>
                                        </p:attrNameLst>
                                      </p:cBhvr>
                                      <p:tavLst>
                                        <p:tav tm="0">
                                          <p:val>
                                            <p:strVal val="#ppt_y"/>
                                          </p:val>
                                        </p:tav>
                                        <p:tav tm="100000">
                                          <p:val>
                                            <p:strVal val="#ppt_y"/>
                                          </p:val>
                                        </p:tav>
                                      </p:tavLst>
                                    </p:anim>
                                    <p:anim calcmode="lin" valueType="num">
                                      <p:cBhvr>
                                        <p:cTn id="21"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2"/>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50" fill="hold"/>
                                        <p:tgtEl>
                                          <p:spTgt spid="3"/>
                                        </p:tgtEl>
                                        <p:attrNameLst>
                                          <p:attrName>ppt_x</p:attrName>
                                        </p:attrNameLst>
                                      </p:cBhvr>
                                      <p:tavLst>
                                        <p:tav tm="0">
                                          <p:val>
                                            <p:strVal val="#ppt_x"/>
                                          </p:val>
                                        </p:tav>
                                        <p:tav tm="100000">
                                          <p:val>
                                            <p:strVal val="#ppt_x"/>
                                          </p:val>
                                        </p:tav>
                                      </p:tavLst>
                                    </p:anim>
                                    <p:anim calcmode="lin" valueType="num">
                                      <p:cBhvr additive="base">
                                        <p:cTn id="27" dur="250" fill="hold"/>
                                        <p:tgtEl>
                                          <p:spTgt spid="3"/>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750"/>
                                        <p:tgtEl>
                                          <p:spTgt spid="19"/>
                                        </p:tgtEl>
                                      </p:cBhvr>
                                    </p:animEffect>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11"/>
                                        </p:tgtEl>
                                        <p:attrNameLst>
                                          <p:attrName>style.visibility</p:attrName>
                                        </p:attrNameLst>
                                      </p:cBhvr>
                                      <p:to>
                                        <p:strVal val="visible"/>
                                      </p:to>
                                    </p:set>
                                    <p:anim calcmode="lin" valueType="num">
                                      <p:cBhvr>
                                        <p:cTn id="33"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4" dur="250" fill="hold"/>
                                        <p:tgtEl>
                                          <p:spTgt spid="11"/>
                                        </p:tgtEl>
                                        <p:attrNameLst>
                                          <p:attrName>ppt_y</p:attrName>
                                        </p:attrNameLst>
                                      </p:cBhvr>
                                      <p:tavLst>
                                        <p:tav tm="0">
                                          <p:val>
                                            <p:strVal val="#ppt_y"/>
                                          </p:val>
                                        </p:tav>
                                        <p:tav tm="100000">
                                          <p:val>
                                            <p:strVal val="#ppt_y"/>
                                          </p:val>
                                        </p:tav>
                                      </p:tavLst>
                                    </p:anim>
                                    <p:anim calcmode="lin" valueType="num">
                                      <p:cBhvr>
                                        <p:cTn id="35"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6"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7" dur="250" tmFilter="0,0; .5, 1; 1, 1"/>
                                        <p:tgtEl>
                                          <p:spTgt spid="11"/>
                                        </p:tgtEl>
                                      </p:cBhvr>
                                    </p:animEffect>
                                  </p:childTnLst>
                                </p:cTn>
                              </p:par>
                              <p:par>
                                <p:cTn id="38" presetID="10" presetClass="exit" presetSubtype="0" fill="hold" nodeType="withEffect">
                                  <p:stCondLst>
                                    <p:cond delay="0"/>
                                  </p:stCondLst>
                                  <p:childTnLst>
                                    <p:animEffect transition="out" filter="fade">
                                      <p:cBhvr>
                                        <p:cTn id="39" dur="1000"/>
                                        <p:tgtEl>
                                          <p:spTgt spid="27"/>
                                        </p:tgtEl>
                                      </p:cBhvr>
                                    </p:animEffect>
                                    <p:set>
                                      <p:cBhvr>
                                        <p:cTn id="40"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build="p"/>
      <p:bldP spid="9" grpId="0" animBg="1"/>
      <p:bldP spid="7" grpId="0" animBg="1"/>
      <p:bldP spid="2" grpId="0"/>
      <p:bldP spid="3"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888E4F8D-FD9B-434B-AD03-8E191B5C80D1}"/>
              </a:ext>
            </a:extLst>
          </p:cNvPr>
          <p:cNvSpPr>
            <a:spLocks noGrp="1"/>
          </p:cNvSpPr>
          <p:nvPr>
            <p:ph type="body" sz="half" idx="2"/>
          </p:nvPr>
        </p:nvSpPr>
        <p:spPr/>
        <p:txBody>
          <a:bodyPr>
            <a:normAutofit/>
          </a:bodyPr>
          <a:lstStyle/>
          <a:p>
            <a:r>
              <a:rPr lang="en-US" sz="3600" dirty="0"/>
              <a:t>Short-term pleasures of reckless spending weigh little compared to long-term suffering.</a:t>
            </a:r>
          </a:p>
        </p:txBody>
      </p:sp>
      <p:pic>
        <p:nvPicPr>
          <p:cNvPr id="5" name="Espaço Reservado para Imagem 4" descr="Uma imagem contendo ao ar livre, pessoa, telefone celular, telefone&#10;&#10;Descrição gerada automaticamente">
            <a:extLst>
              <a:ext uri="{FF2B5EF4-FFF2-40B4-BE49-F238E27FC236}">
                <a16:creationId xmlns:a16="http://schemas.microsoft.com/office/drawing/2014/main" id="{F9679040-B9BF-4121-AB92-CA2EDFE2E57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4F4FEC42-6E9A-CB40-B8E2-ED3AF4626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81" y="4640383"/>
            <a:ext cx="1527544" cy="1527544"/>
          </a:xfrm>
          <a:prstGeom prst="rect">
            <a:avLst/>
          </a:prstGeom>
        </p:spPr>
      </p:pic>
    </p:spTree>
    <p:extLst>
      <p:ext uri="{BB962C8B-B14F-4D97-AF65-F5344CB8AC3E}">
        <p14:creationId xmlns:p14="http://schemas.microsoft.com/office/powerpoint/2010/main" val="1172947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D6C6B43-8521-4E01-9F78-969F48E12582}"/>
              </a:ext>
            </a:extLst>
          </p:cNvPr>
          <p:cNvSpPr>
            <a:spLocks noGrp="1"/>
          </p:cNvSpPr>
          <p:nvPr>
            <p:ph type="title"/>
          </p:nvPr>
        </p:nvSpPr>
        <p:spPr/>
        <p:txBody>
          <a:bodyPr>
            <a:normAutofit/>
          </a:bodyPr>
          <a:lstStyle/>
          <a:p>
            <a:r>
              <a:rPr lang="en-US" sz="3600" dirty="0"/>
              <a:t>Careful investment for your own benefit is much better.</a:t>
            </a:r>
          </a:p>
        </p:txBody>
      </p:sp>
      <p:pic>
        <p:nvPicPr>
          <p:cNvPr id="7" name="Espaço Reservado para Imagem 6" descr="Uma imagem contendo pessoa, objeto, mulher, ao ar livre&#10;&#10;Descrição gerada automaticamente">
            <a:extLst>
              <a:ext uri="{FF2B5EF4-FFF2-40B4-BE49-F238E27FC236}">
                <a16:creationId xmlns:a16="http://schemas.microsoft.com/office/drawing/2014/main" id="{7B1B121C-481D-425E-B903-68BBC29C801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pic>
        <p:nvPicPr>
          <p:cNvPr id="5" name="Picture 4" descr="A picture containing drawing&#10;&#10;Description automatically generated">
            <a:extLst>
              <a:ext uri="{FF2B5EF4-FFF2-40B4-BE49-F238E27FC236}">
                <a16:creationId xmlns:a16="http://schemas.microsoft.com/office/drawing/2014/main" id="{3E40A765-284D-2245-9A57-ABF1D1FE2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967" y="4658944"/>
            <a:ext cx="1527544" cy="1527544"/>
          </a:xfrm>
          <a:prstGeom prst="rect">
            <a:avLst/>
          </a:prstGeom>
        </p:spPr>
      </p:pic>
    </p:spTree>
    <p:extLst>
      <p:ext uri="{BB962C8B-B14F-4D97-AF65-F5344CB8AC3E}">
        <p14:creationId xmlns:p14="http://schemas.microsoft.com/office/powerpoint/2010/main" val="1723241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1A687F5A-5264-43B2-855C-D43E6F2AF3E6}"/>
              </a:ext>
            </a:extLst>
          </p:cNvPr>
          <p:cNvSpPr>
            <a:spLocks noGrp="1"/>
          </p:cNvSpPr>
          <p:nvPr>
            <p:ph type="body" sz="half" idx="2"/>
          </p:nvPr>
        </p:nvSpPr>
        <p:spPr/>
        <p:txBody>
          <a:bodyPr>
            <a:normAutofit/>
          </a:bodyPr>
          <a:lstStyle/>
          <a:p>
            <a:r>
              <a:rPr lang="en-US" sz="3600" dirty="0"/>
              <a:t>Even so, people continue to be reckless spenders until they have nothing left to spend.</a:t>
            </a:r>
          </a:p>
        </p:txBody>
      </p:sp>
      <p:pic>
        <p:nvPicPr>
          <p:cNvPr id="7" name="Espaço Reservado para Imagem 6">
            <a:extLst>
              <a:ext uri="{FF2B5EF4-FFF2-40B4-BE49-F238E27FC236}">
                <a16:creationId xmlns:a16="http://schemas.microsoft.com/office/drawing/2014/main" id="{69ABC6E0-C191-4D46-A6F7-CF22ED9998E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r="21459"/>
          <a:stretch/>
        </p:blipFill>
        <p:spPr>
          <a:xfrm>
            <a:off x="496889" y="1021080"/>
            <a:ext cx="4803244" cy="4939453"/>
          </a:xfrm>
        </p:spPr>
      </p:pic>
      <p:pic>
        <p:nvPicPr>
          <p:cNvPr id="4" name="Picture 3" descr="A picture containing drawing&#10;&#10;Description automatically generated">
            <a:extLst>
              <a:ext uri="{FF2B5EF4-FFF2-40B4-BE49-F238E27FC236}">
                <a16:creationId xmlns:a16="http://schemas.microsoft.com/office/drawing/2014/main" id="{59C49B60-B6DD-234B-AA0C-A17D022A8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89" y="4640383"/>
            <a:ext cx="1527544" cy="1527544"/>
          </a:xfrm>
          <a:prstGeom prst="rect">
            <a:avLst/>
          </a:prstGeom>
        </p:spPr>
      </p:pic>
    </p:spTree>
    <p:extLst>
      <p:ext uri="{BB962C8B-B14F-4D97-AF65-F5344CB8AC3E}">
        <p14:creationId xmlns:p14="http://schemas.microsoft.com/office/powerpoint/2010/main" val="892415796"/>
      </p:ext>
    </p:extLst>
  </p:cSld>
  <p:clrMapOvr>
    <a:masterClrMapping/>
  </p:clrMapOvr>
</p:sld>
</file>

<file path=ppt/theme/theme1.xml><?xml version="1.0" encoding="utf-8"?>
<a:theme xmlns:a="http://schemas.openxmlformats.org/drawingml/2006/main" name="Tema do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FB54A9A-BC1E-4A7F-B1B5-7883AB034BC8}">
  <we:reference id="wa104381335" version="1.0.0.1" store="en-US" storeType="OMEX"/>
  <we:alternateReferences>
    <we:reference id="wa104381335" version="1.0.0.1" store="wa10438133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3995</TotalTime>
  <Words>1314</Words>
  <Application>Microsoft Macintosh PowerPoint</Application>
  <PresentationFormat>Widescreen</PresentationFormat>
  <Paragraphs>78</Paragraphs>
  <Slides>62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Arial</vt:lpstr>
      <vt:lpstr>Calibri</vt:lpstr>
      <vt:lpstr>Georgia</vt:lpstr>
      <vt:lpstr>Times New Roman</vt:lpstr>
      <vt:lpstr>Tw Cen MT</vt:lpstr>
      <vt:lpstr>Wingdings</vt:lpstr>
      <vt:lpstr>Tema do Office</vt:lpstr>
      <vt:lpstr>i</vt:lpstr>
      <vt:lpstr>Back to Eden, moving forward stronger!</vt:lpstr>
      <vt:lpstr>PowerPoint Presentation</vt:lpstr>
      <vt:lpstr>PowerPoint Presentation</vt:lpstr>
      <vt:lpstr>PowerPoint Presentation</vt:lpstr>
      <vt:lpstr>PowerPoint Presentation</vt:lpstr>
      <vt:lpstr>PowerPoint Presentation</vt:lpstr>
      <vt:lpstr>Careful investment for your own benefit is much better.</vt:lpstr>
      <vt:lpstr>PowerPoint Presentation</vt:lpstr>
      <vt:lpstr>PowerPoint Presentation</vt:lpstr>
      <vt:lpstr>PowerPoint Presentation</vt:lpstr>
      <vt:lpstr>PowerPoint Presentation</vt:lpstr>
      <vt:lpstr>A ruined life, now or in the future,  is a high price to pay for failing  to properly  invest in life.</vt:lpstr>
      <vt:lpstr>PowerPoint Presentation</vt:lpstr>
      <vt:lpstr>PowerPoint Presentation</vt:lpstr>
      <vt:lpstr>PowerPoint Presentation</vt:lpstr>
      <vt:lpstr>PowerPoint Presentation</vt:lpstr>
      <vt:lpstr>Receiving</vt:lpstr>
      <vt:lpstr>PowerPoint Presentation</vt:lpstr>
      <vt:lpstr>PowerPoint Presentation</vt:lpstr>
      <vt:lpstr>PowerPoint Presentation</vt:lpstr>
      <vt:lpstr>PowerPoint Presentation</vt:lpstr>
      <vt:lpstr>PowerPoint Presentation</vt:lpstr>
      <vt:lpstr>resting</vt:lpstr>
      <vt:lpstr>PowerPoint Presentation</vt:lpstr>
      <vt:lpstr>PowerPoint Presentation</vt:lpstr>
      <vt:lpstr>since then humankind has violated the principle of restful living in body and spirit. </vt:lpstr>
      <vt:lpstr>PowerPoint Presentation</vt:lpstr>
      <vt:lpstr>God gave us  the Sabbath and the night.</vt:lpstr>
      <vt:lpstr>PowerPoint Presentation</vt:lpstr>
      <vt:lpstr>PowerPoint Presentation</vt:lpstr>
      <vt:lpstr>Connectedness</vt:lpstr>
      <vt:lpstr>PowerPoint Presentation</vt:lpstr>
      <vt:lpstr>PowerPoint Presentation</vt:lpstr>
      <vt:lpstr>PowerPoint Presentation</vt:lpstr>
      <vt:lpstr>PowerPoint Presentation</vt:lpstr>
      <vt:lpstr>PowerPoint Presentation</vt:lpstr>
      <vt:lpstr>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Nourishment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God made and intended for our use cannot be improved upon.</vt:lpstr>
      <vt:lpstr>PowerPoint Presentation</vt:lpstr>
      <vt:lpstr>PowerPoint Presentation</vt:lpstr>
      <vt:lpstr>PowerPoint Presentation</vt:lpstr>
      <vt:lpstr>PowerPoint Presentation</vt:lpstr>
      <vt:lpstr>PowerPoint Presentation</vt:lpstr>
      <vt:lpstr>Careful and faithful investment in  life will always  be in the Lord and through the Lord.</vt:lpstr>
      <vt:lpstr>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marcos aurelio gularte de castro</dc:creator>
  <cp:lastModifiedBy>Flomo, Johnetta B.</cp:lastModifiedBy>
  <cp:revision>72</cp:revision>
  <dcterms:created xsi:type="dcterms:W3CDTF">2019-03-06T22:34:21Z</dcterms:created>
  <dcterms:modified xsi:type="dcterms:W3CDTF">2020-06-03T09:09:42Z</dcterms:modified>
</cp:coreProperties>
</file>