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79" r:id="rId3"/>
    <p:sldId id="257" r:id="rId4"/>
    <p:sldId id="259" r:id="rId5"/>
    <p:sldId id="258" r:id="rId6"/>
    <p:sldId id="260" r:id="rId7"/>
    <p:sldId id="274" r:id="rId8"/>
    <p:sldId id="261" r:id="rId9"/>
    <p:sldId id="262" r:id="rId10"/>
    <p:sldId id="275" r:id="rId11"/>
    <p:sldId id="269" r:id="rId12"/>
    <p:sldId id="263" r:id="rId13"/>
    <p:sldId id="277" r:id="rId14"/>
    <p:sldId id="270" r:id="rId15"/>
    <p:sldId id="264" r:id="rId16"/>
    <p:sldId id="278" r:id="rId17"/>
    <p:sldId id="265" r:id="rId18"/>
    <p:sldId id="272" r:id="rId19"/>
    <p:sldId id="266" r:id="rId20"/>
    <p:sldId id="273"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A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32"/>
    <p:restoredTop sz="94674"/>
  </p:normalViewPr>
  <p:slideViewPr>
    <p:cSldViewPr snapToGrid="0" snapToObjects="1">
      <p:cViewPr varScale="1">
        <p:scale>
          <a:sx n="167" d="100"/>
          <a:sy n="167" d="100"/>
        </p:scale>
        <p:origin x="2384" y="176"/>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CEAC9-98DE-AE47-BA94-EC35034CEA49}" type="datetimeFigureOut">
              <a:rPr lang="en-US" smtClean="0"/>
              <a:t>1/26/21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5591DF-24E6-EF43-947E-46ACFA6CD0E6}" type="slidenum">
              <a:rPr lang="en-US" smtClean="0"/>
              <a:t>‹#›</a:t>
            </a:fld>
            <a:endParaRPr lang="en-US"/>
          </a:p>
        </p:txBody>
      </p:sp>
    </p:spTree>
    <p:extLst>
      <p:ext uri="{BB962C8B-B14F-4D97-AF65-F5344CB8AC3E}">
        <p14:creationId xmlns:p14="http://schemas.microsoft.com/office/powerpoint/2010/main" val="2808870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a:t>
            </a:fld>
            <a:endParaRPr lang="en-US"/>
          </a:p>
        </p:txBody>
      </p:sp>
    </p:spTree>
    <p:extLst>
      <p:ext uri="{BB962C8B-B14F-4D97-AF65-F5344CB8AC3E}">
        <p14:creationId xmlns:p14="http://schemas.microsoft.com/office/powerpoint/2010/main" val="299693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6</a:t>
            </a:fld>
            <a:endParaRPr lang="en-US"/>
          </a:p>
        </p:txBody>
      </p:sp>
    </p:spTree>
    <p:extLst>
      <p:ext uri="{BB962C8B-B14F-4D97-AF65-F5344CB8AC3E}">
        <p14:creationId xmlns:p14="http://schemas.microsoft.com/office/powerpoint/2010/main" val="187905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7</a:t>
            </a:fld>
            <a:endParaRPr lang="en-US"/>
          </a:p>
        </p:txBody>
      </p:sp>
    </p:spTree>
    <p:extLst>
      <p:ext uri="{BB962C8B-B14F-4D97-AF65-F5344CB8AC3E}">
        <p14:creationId xmlns:p14="http://schemas.microsoft.com/office/powerpoint/2010/main" val="466418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8</a:t>
            </a:fld>
            <a:endParaRPr lang="en-US"/>
          </a:p>
        </p:txBody>
      </p:sp>
    </p:spTree>
    <p:extLst>
      <p:ext uri="{BB962C8B-B14F-4D97-AF65-F5344CB8AC3E}">
        <p14:creationId xmlns:p14="http://schemas.microsoft.com/office/powerpoint/2010/main" val="1028311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10</a:t>
            </a:fld>
            <a:endParaRPr lang="en-US"/>
          </a:p>
        </p:txBody>
      </p:sp>
    </p:spTree>
    <p:extLst>
      <p:ext uri="{BB962C8B-B14F-4D97-AF65-F5344CB8AC3E}">
        <p14:creationId xmlns:p14="http://schemas.microsoft.com/office/powerpoint/2010/main" val="637113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15</a:t>
            </a:fld>
            <a:endParaRPr lang="en-US"/>
          </a:p>
        </p:txBody>
      </p:sp>
    </p:spTree>
    <p:extLst>
      <p:ext uri="{BB962C8B-B14F-4D97-AF65-F5344CB8AC3E}">
        <p14:creationId xmlns:p14="http://schemas.microsoft.com/office/powerpoint/2010/main" val="6628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5591DF-24E6-EF43-947E-46ACFA6CD0E6}" type="slidenum">
              <a:rPr lang="en-US" smtClean="0"/>
              <a:t>18</a:t>
            </a:fld>
            <a:endParaRPr lang="en-US"/>
          </a:p>
        </p:txBody>
      </p:sp>
    </p:spTree>
    <p:extLst>
      <p:ext uri="{BB962C8B-B14F-4D97-AF65-F5344CB8AC3E}">
        <p14:creationId xmlns:p14="http://schemas.microsoft.com/office/powerpoint/2010/main" val="1471409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27D7-D324-3D4A-9137-891D5FFFCC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4A5704-B33B-B445-BBE8-F2F6F66DEA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64E8B-0A5C-D648-BA2D-1CC341875021}"/>
              </a:ext>
            </a:extLst>
          </p:cNvPr>
          <p:cNvSpPr>
            <a:spLocks noGrp="1"/>
          </p:cNvSpPr>
          <p:nvPr>
            <p:ph type="dt" sz="half" idx="10"/>
          </p:nvPr>
        </p:nvSpPr>
        <p:spPr/>
        <p:txBody>
          <a:bodyPr/>
          <a:lstStyle/>
          <a:p>
            <a:fld id="{65E1E836-9BB3-2848-9528-1A85DCEA70B2}" type="datetimeFigureOut">
              <a:rPr lang="en-US" smtClean="0"/>
              <a:t>1/26/21</a:t>
            </a:fld>
            <a:endParaRPr lang="en-US"/>
          </a:p>
        </p:txBody>
      </p:sp>
      <p:sp>
        <p:nvSpPr>
          <p:cNvPr id="5" name="Footer Placeholder 4">
            <a:extLst>
              <a:ext uri="{FF2B5EF4-FFF2-40B4-BE49-F238E27FC236}">
                <a16:creationId xmlns:a16="http://schemas.microsoft.com/office/drawing/2014/main" id="{9EC1652C-8FC5-8843-A12F-78CEF80AB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A96C5-1C96-E945-B4EC-89C091D8F4E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2592891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85E2-1564-9C40-BC78-77CA00488B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770EDA-5696-7942-BE6F-6D1A808EB2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44D3B-C40F-6A40-A89E-C65E86BF0EF8}"/>
              </a:ext>
            </a:extLst>
          </p:cNvPr>
          <p:cNvSpPr>
            <a:spLocks noGrp="1"/>
          </p:cNvSpPr>
          <p:nvPr>
            <p:ph type="dt" sz="half" idx="10"/>
          </p:nvPr>
        </p:nvSpPr>
        <p:spPr/>
        <p:txBody>
          <a:bodyPr/>
          <a:lstStyle/>
          <a:p>
            <a:fld id="{65E1E836-9BB3-2848-9528-1A85DCEA70B2}" type="datetimeFigureOut">
              <a:rPr lang="en-US" smtClean="0"/>
              <a:t>1/26/21</a:t>
            </a:fld>
            <a:endParaRPr lang="en-US"/>
          </a:p>
        </p:txBody>
      </p:sp>
      <p:sp>
        <p:nvSpPr>
          <p:cNvPr id="5" name="Footer Placeholder 4">
            <a:extLst>
              <a:ext uri="{FF2B5EF4-FFF2-40B4-BE49-F238E27FC236}">
                <a16:creationId xmlns:a16="http://schemas.microsoft.com/office/drawing/2014/main" id="{58FE373D-FFF6-2642-A331-562B9D213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A6407-A088-FB4A-A600-B1D3836B3898}"/>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315529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58A360-EACF-F947-BD3D-BF5CA69333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27EFB4-A30F-CD43-865C-D9C6CA41865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8C2A1-2B0C-AC45-961C-0D6344BD2AE9}"/>
              </a:ext>
            </a:extLst>
          </p:cNvPr>
          <p:cNvSpPr>
            <a:spLocks noGrp="1"/>
          </p:cNvSpPr>
          <p:nvPr>
            <p:ph type="dt" sz="half" idx="10"/>
          </p:nvPr>
        </p:nvSpPr>
        <p:spPr/>
        <p:txBody>
          <a:bodyPr/>
          <a:lstStyle/>
          <a:p>
            <a:fld id="{65E1E836-9BB3-2848-9528-1A85DCEA70B2}" type="datetimeFigureOut">
              <a:rPr lang="en-US" smtClean="0"/>
              <a:t>1/26/21</a:t>
            </a:fld>
            <a:endParaRPr lang="en-US"/>
          </a:p>
        </p:txBody>
      </p:sp>
      <p:sp>
        <p:nvSpPr>
          <p:cNvPr id="5" name="Footer Placeholder 4">
            <a:extLst>
              <a:ext uri="{FF2B5EF4-FFF2-40B4-BE49-F238E27FC236}">
                <a16:creationId xmlns:a16="http://schemas.microsoft.com/office/drawing/2014/main" id="{7E6DC630-49D7-8947-83F2-A3BB3B3E4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9575D-5DB2-A045-B321-4C10C6385819}"/>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16700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6AF34-BF34-CF43-B704-A9E401AAC6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7D161-9AA9-D945-8E5C-B055869C64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B49AF-114F-6445-98F0-8D158F9B1B48}"/>
              </a:ext>
            </a:extLst>
          </p:cNvPr>
          <p:cNvSpPr>
            <a:spLocks noGrp="1"/>
          </p:cNvSpPr>
          <p:nvPr>
            <p:ph type="dt" sz="half" idx="10"/>
          </p:nvPr>
        </p:nvSpPr>
        <p:spPr/>
        <p:txBody>
          <a:bodyPr/>
          <a:lstStyle/>
          <a:p>
            <a:fld id="{65E1E836-9BB3-2848-9528-1A85DCEA70B2}" type="datetimeFigureOut">
              <a:rPr lang="en-US" smtClean="0"/>
              <a:t>1/26/21</a:t>
            </a:fld>
            <a:endParaRPr lang="en-US"/>
          </a:p>
        </p:txBody>
      </p:sp>
      <p:sp>
        <p:nvSpPr>
          <p:cNvPr id="5" name="Footer Placeholder 4">
            <a:extLst>
              <a:ext uri="{FF2B5EF4-FFF2-40B4-BE49-F238E27FC236}">
                <a16:creationId xmlns:a16="http://schemas.microsoft.com/office/drawing/2014/main" id="{9180947C-1083-3448-A126-B26C9E94B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B89D5-5C00-0045-97BA-B665DEE2AF46}"/>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52267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08A8-5D77-8748-B12D-B405B4D60C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4C6429-769D-9942-865C-BBE878EDF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84FEDB-C3FA-1A49-AA39-98C525A34E91}"/>
              </a:ext>
            </a:extLst>
          </p:cNvPr>
          <p:cNvSpPr>
            <a:spLocks noGrp="1"/>
          </p:cNvSpPr>
          <p:nvPr>
            <p:ph type="dt" sz="half" idx="10"/>
          </p:nvPr>
        </p:nvSpPr>
        <p:spPr/>
        <p:txBody>
          <a:bodyPr/>
          <a:lstStyle/>
          <a:p>
            <a:fld id="{65E1E836-9BB3-2848-9528-1A85DCEA70B2}" type="datetimeFigureOut">
              <a:rPr lang="en-US" smtClean="0"/>
              <a:t>1/26/21</a:t>
            </a:fld>
            <a:endParaRPr lang="en-US"/>
          </a:p>
        </p:txBody>
      </p:sp>
      <p:sp>
        <p:nvSpPr>
          <p:cNvPr id="5" name="Footer Placeholder 4">
            <a:extLst>
              <a:ext uri="{FF2B5EF4-FFF2-40B4-BE49-F238E27FC236}">
                <a16:creationId xmlns:a16="http://schemas.microsoft.com/office/drawing/2014/main" id="{66FEC582-9028-F145-817B-62D84D1D0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A1F42-569D-3C41-9A87-2D830124B8DA}"/>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37071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30C1-54F6-1447-A728-AF36F44730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6E7B4-B3D6-1245-AF6B-7346AB680A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FBB6CD-BC59-9B43-BE65-F7B5A0B616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EB8557-1866-7041-8072-354D82595B70}"/>
              </a:ext>
            </a:extLst>
          </p:cNvPr>
          <p:cNvSpPr>
            <a:spLocks noGrp="1"/>
          </p:cNvSpPr>
          <p:nvPr>
            <p:ph type="dt" sz="half" idx="10"/>
          </p:nvPr>
        </p:nvSpPr>
        <p:spPr/>
        <p:txBody>
          <a:bodyPr/>
          <a:lstStyle/>
          <a:p>
            <a:fld id="{65E1E836-9BB3-2848-9528-1A85DCEA70B2}" type="datetimeFigureOut">
              <a:rPr lang="en-US" smtClean="0"/>
              <a:t>1/26/21</a:t>
            </a:fld>
            <a:endParaRPr lang="en-US"/>
          </a:p>
        </p:txBody>
      </p:sp>
      <p:sp>
        <p:nvSpPr>
          <p:cNvPr id="6" name="Footer Placeholder 5">
            <a:extLst>
              <a:ext uri="{FF2B5EF4-FFF2-40B4-BE49-F238E27FC236}">
                <a16:creationId xmlns:a16="http://schemas.microsoft.com/office/drawing/2014/main" id="{A27D7C71-B5FB-314F-9660-2EC0BC93F6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4E530-32B7-F24E-A461-D15F06272783}"/>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68829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DD80B-AB8F-D54F-B965-5FD6F46AF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D8765E-7CDB-8D4E-9F68-5F996E9512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FB5481-2857-6542-9463-95D061CB009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37611D-1BBE-9A44-9CA8-0BB427CB83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C034BD-4090-4642-BFFB-3078EB0B7A6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1CB563-D6B9-E043-8E0B-C5391FF6DE71}"/>
              </a:ext>
            </a:extLst>
          </p:cNvPr>
          <p:cNvSpPr>
            <a:spLocks noGrp="1"/>
          </p:cNvSpPr>
          <p:nvPr>
            <p:ph type="dt" sz="half" idx="10"/>
          </p:nvPr>
        </p:nvSpPr>
        <p:spPr/>
        <p:txBody>
          <a:bodyPr/>
          <a:lstStyle/>
          <a:p>
            <a:fld id="{65E1E836-9BB3-2848-9528-1A85DCEA70B2}" type="datetimeFigureOut">
              <a:rPr lang="en-US" smtClean="0"/>
              <a:t>1/26/21</a:t>
            </a:fld>
            <a:endParaRPr lang="en-US"/>
          </a:p>
        </p:txBody>
      </p:sp>
      <p:sp>
        <p:nvSpPr>
          <p:cNvPr id="8" name="Footer Placeholder 7">
            <a:extLst>
              <a:ext uri="{FF2B5EF4-FFF2-40B4-BE49-F238E27FC236}">
                <a16:creationId xmlns:a16="http://schemas.microsoft.com/office/drawing/2014/main" id="{CA3BA62A-9362-B949-9A9C-F1979E71A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F12238-4495-3E44-A75D-D05A1FBEE06B}"/>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48981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5200-1567-FC4A-ABA1-52CF71D3AD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0CD940-DDBB-2941-8B19-D3D3308811E0}"/>
              </a:ext>
            </a:extLst>
          </p:cNvPr>
          <p:cNvSpPr>
            <a:spLocks noGrp="1"/>
          </p:cNvSpPr>
          <p:nvPr>
            <p:ph type="dt" sz="half" idx="10"/>
          </p:nvPr>
        </p:nvSpPr>
        <p:spPr/>
        <p:txBody>
          <a:bodyPr/>
          <a:lstStyle/>
          <a:p>
            <a:fld id="{65E1E836-9BB3-2848-9528-1A85DCEA70B2}" type="datetimeFigureOut">
              <a:rPr lang="en-US" smtClean="0"/>
              <a:t>1/26/21</a:t>
            </a:fld>
            <a:endParaRPr lang="en-US"/>
          </a:p>
        </p:txBody>
      </p:sp>
      <p:sp>
        <p:nvSpPr>
          <p:cNvPr id="4" name="Footer Placeholder 3">
            <a:extLst>
              <a:ext uri="{FF2B5EF4-FFF2-40B4-BE49-F238E27FC236}">
                <a16:creationId xmlns:a16="http://schemas.microsoft.com/office/drawing/2014/main" id="{A52F2833-A373-6842-B400-3CA36BAC9E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B40769-74C1-FB4F-BB56-D2503EE7901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427123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855EEE-E1F3-0548-B072-67CF320139B4}"/>
              </a:ext>
            </a:extLst>
          </p:cNvPr>
          <p:cNvSpPr>
            <a:spLocks noGrp="1"/>
          </p:cNvSpPr>
          <p:nvPr>
            <p:ph type="dt" sz="half" idx="10"/>
          </p:nvPr>
        </p:nvSpPr>
        <p:spPr/>
        <p:txBody>
          <a:bodyPr/>
          <a:lstStyle/>
          <a:p>
            <a:fld id="{65E1E836-9BB3-2848-9528-1A85DCEA70B2}" type="datetimeFigureOut">
              <a:rPr lang="en-US" smtClean="0"/>
              <a:t>1/26/21</a:t>
            </a:fld>
            <a:endParaRPr lang="en-US"/>
          </a:p>
        </p:txBody>
      </p:sp>
      <p:sp>
        <p:nvSpPr>
          <p:cNvPr id="3" name="Footer Placeholder 2">
            <a:extLst>
              <a:ext uri="{FF2B5EF4-FFF2-40B4-BE49-F238E27FC236}">
                <a16:creationId xmlns:a16="http://schemas.microsoft.com/office/drawing/2014/main" id="{3D7AE7EA-E057-034E-94E7-A3EB835DD0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D1DCDC-40AE-E944-8971-7F611CD485D0}"/>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08978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F289D-F3E2-3E4A-866A-777C86EEF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0B1B8-CCEF-E04C-AA7F-84E697F4D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C91A0E-96F9-D84D-AE09-F5AD31CB8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21EA2C-AB35-644A-9758-4B5EDCBD35FF}"/>
              </a:ext>
            </a:extLst>
          </p:cNvPr>
          <p:cNvSpPr>
            <a:spLocks noGrp="1"/>
          </p:cNvSpPr>
          <p:nvPr>
            <p:ph type="dt" sz="half" idx="10"/>
          </p:nvPr>
        </p:nvSpPr>
        <p:spPr/>
        <p:txBody>
          <a:bodyPr/>
          <a:lstStyle/>
          <a:p>
            <a:fld id="{65E1E836-9BB3-2848-9528-1A85DCEA70B2}" type="datetimeFigureOut">
              <a:rPr lang="en-US" smtClean="0"/>
              <a:t>1/26/21</a:t>
            </a:fld>
            <a:endParaRPr lang="en-US"/>
          </a:p>
        </p:txBody>
      </p:sp>
      <p:sp>
        <p:nvSpPr>
          <p:cNvPr id="6" name="Footer Placeholder 5">
            <a:extLst>
              <a:ext uri="{FF2B5EF4-FFF2-40B4-BE49-F238E27FC236}">
                <a16:creationId xmlns:a16="http://schemas.microsoft.com/office/drawing/2014/main" id="{33216270-6166-7F46-903D-13FE8F39D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640A6E-4EB5-BB42-AEAD-44DB0213BD71}"/>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341584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3B1B-1497-0C44-9A2B-4FE102C14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D8D52E-FE8A-CF42-9C01-EFEC573A7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98BDA-0220-2D46-A007-DD6D3EA139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A9FC4B-2724-304E-B9C6-DA301AB6CD06}"/>
              </a:ext>
            </a:extLst>
          </p:cNvPr>
          <p:cNvSpPr>
            <a:spLocks noGrp="1"/>
          </p:cNvSpPr>
          <p:nvPr>
            <p:ph type="dt" sz="half" idx="10"/>
          </p:nvPr>
        </p:nvSpPr>
        <p:spPr/>
        <p:txBody>
          <a:bodyPr/>
          <a:lstStyle/>
          <a:p>
            <a:fld id="{65E1E836-9BB3-2848-9528-1A85DCEA70B2}" type="datetimeFigureOut">
              <a:rPr lang="en-US" smtClean="0"/>
              <a:t>1/26/21</a:t>
            </a:fld>
            <a:endParaRPr lang="en-US"/>
          </a:p>
        </p:txBody>
      </p:sp>
      <p:sp>
        <p:nvSpPr>
          <p:cNvPr id="6" name="Footer Placeholder 5">
            <a:extLst>
              <a:ext uri="{FF2B5EF4-FFF2-40B4-BE49-F238E27FC236}">
                <a16:creationId xmlns:a16="http://schemas.microsoft.com/office/drawing/2014/main" id="{DD03D7D4-B759-BD4F-A26F-741EA8838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FA84C-13DE-C644-8B53-930134C10734}"/>
              </a:ext>
            </a:extLst>
          </p:cNvPr>
          <p:cNvSpPr>
            <a:spLocks noGrp="1"/>
          </p:cNvSpPr>
          <p:nvPr>
            <p:ph type="sldNum" sz="quarter" idx="12"/>
          </p:nvPr>
        </p:nvSpPr>
        <p:spPr/>
        <p:txBody>
          <a:bodyPr/>
          <a:lstStyle/>
          <a:p>
            <a:fld id="{8B86EC27-63C5-7142-89D5-DC50DD4DFE55}" type="slidenum">
              <a:rPr lang="en-US" smtClean="0"/>
              <a:t>‹#›</a:t>
            </a:fld>
            <a:endParaRPr lang="en-US"/>
          </a:p>
        </p:txBody>
      </p:sp>
    </p:spTree>
    <p:extLst>
      <p:ext uri="{BB962C8B-B14F-4D97-AF65-F5344CB8AC3E}">
        <p14:creationId xmlns:p14="http://schemas.microsoft.com/office/powerpoint/2010/main" val="188427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E86BB-D856-114D-8D35-D54D2F474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B195D3-D810-444A-B366-353C23C995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45BF7-1665-4546-926E-6AE68E390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1E836-9BB3-2848-9528-1A85DCEA70B2}" type="datetimeFigureOut">
              <a:rPr lang="en-US" smtClean="0"/>
              <a:t>1/26/21</a:t>
            </a:fld>
            <a:endParaRPr lang="en-US"/>
          </a:p>
        </p:txBody>
      </p:sp>
      <p:sp>
        <p:nvSpPr>
          <p:cNvPr id="5" name="Footer Placeholder 4">
            <a:extLst>
              <a:ext uri="{FF2B5EF4-FFF2-40B4-BE49-F238E27FC236}">
                <a16:creationId xmlns:a16="http://schemas.microsoft.com/office/drawing/2014/main" id="{9D1EF8D3-3842-7643-8CB8-22D9CCB2B2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645278-5045-D842-BE06-019551D2C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6EC27-63C5-7142-89D5-DC50DD4DFE55}" type="slidenum">
              <a:rPr lang="en-US" smtClean="0"/>
              <a:t>‹#›</a:t>
            </a:fld>
            <a:endParaRPr lang="en-US"/>
          </a:p>
        </p:txBody>
      </p:sp>
    </p:spTree>
    <p:extLst>
      <p:ext uri="{BB962C8B-B14F-4D97-AF65-F5344CB8AC3E}">
        <p14:creationId xmlns:p14="http://schemas.microsoft.com/office/powerpoint/2010/main" val="3143312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021A3B-228C-AF47-8FFE-06812D94EE2F}"/>
              </a:ext>
            </a:extLst>
          </p:cNvPr>
          <p:cNvPicPr>
            <a:picLocks noChangeAspect="1"/>
          </p:cNvPicPr>
          <p:nvPr/>
        </p:nvPicPr>
        <p:blipFill>
          <a:blip r:embed="rId3"/>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84A76254-E093-2E44-8791-CDFBFF01DFF4}"/>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2D068E94-5AF0-6B41-B9E7-1DF4B507A526}"/>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94606" y="5811"/>
            <a:ext cx="4413667" cy="6858002"/>
          </a:xfrm>
          <a:prstGeom prst="rect">
            <a:avLst/>
          </a:prstGeom>
        </p:spPr>
      </p:pic>
      <p:sp>
        <p:nvSpPr>
          <p:cNvPr id="11" name="Rectangle 10">
            <a:extLst>
              <a:ext uri="{FF2B5EF4-FFF2-40B4-BE49-F238E27FC236}">
                <a16:creationId xmlns:a16="http://schemas.microsoft.com/office/drawing/2014/main" id="{06DB508D-F9AE-6744-9AAD-54DAEF593F04}"/>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BC1289F4-A31D-5D4B-865D-CE9AFF1F2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433" y="5537300"/>
            <a:ext cx="2466913" cy="513940"/>
          </a:xfrm>
          <a:prstGeom prst="rect">
            <a:avLst/>
          </a:prstGeom>
        </p:spPr>
      </p:pic>
      <p:sp>
        <p:nvSpPr>
          <p:cNvPr id="6" name="TextBox 5">
            <a:extLst>
              <a:ext uri="{FF2B5EF4-FFF2-40B4-BE49-F238E27FC236}">
                <a16:creationId xmlns:a16="http://schemas.microsoft.com/office/drawing/2014/main" id="{CBC1BDA1-6766-1944-B996-D1B5E4AF294F}"/>
              </a:ext>
            </a:extLst>
          </p:cNvPr>
          <p:cNvSpPr txBox="1"/>
          <p:nvPr/>
        </p:nvSpPr>
        <p:spPr>
          <a:xfrm>
            <a:off x="4790314" y="2024373"/>
            <a:ext cx="5022529" cy="3154710"/>
          </a:xfrm>
          <a:prstGeom prst="rect">
            <a:avLst/>
          </a:prstGeom>
          <a:noFill/>
        </p:spPr>
        <p:txBody>
          <a:bodyPr wrap="none" rtlCol="0">
            <a:spAutoFit/>
          </a:bodyPr>
          <a:lstStyle/>
          <a:p>
            <a:r>
              <a:rPr lang="en-US" sz="19900" b="1" cap="all" dirty="0">
                <a:solidFill>
                  <a:schemeClr val="bg1"/>
                </a:solidFill>
                <a:ea typeface="Open Sans" panose="020B0606030504020204" pitchFamily="34" charset="0"/>
                <a:cs typeface="Open Sans" panose="020B0606030504020204" pitchFamily="34" charset="0"/>
              </a:rPr>
              <a:t>AND</a:t>
            </a:r>
            <a:endParaRPr lang="en-US" sz="16600" dirty="0">
              <a:solidFill>
                <a:schemeClr val="bg1"/>
              </a:solidFill>
              <a:ea typeface="Open Sans" panose="020B0606030504020204" pitchFamily="34" charset="0"/>
              <a:cs typeface="Open Sans" panose="020B0606030504020204" pitchFamily="34" charset="0"/>
            </a:endParaRPr>
          </a:p>
        </p:txBody>
      </p:sp>
      <p:sp>
        <p:nvSpPr>
          <p:cNvPr id="9" name="Forma Livre: Forma 8">
            <a:extLst>
              <a:ext uri="{FF2B5EF4-FFF2-40B4-BE49-F238E27FC236}">
                <a16:creationId xmlns:a16="http://schemas.microsoft.com/office/drawing/2014/main" id="{34524147-2F1F-9F44-A4C2-8A5CBFFA05E1}"/>
              </a:ext>
            </a:extLst>
          </p:cNvPr>
          <p:cNvSpPr/>
          <p:nvPr/>
        </p:nvSpPr>
        <p:spPr>
          <a:xfrm flipH="1">
            <a:off x="3737383" y="2181760"/>
            <a:ext cx="6236428" cy="2639106"/>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Título 3">
            <a:extLst>
              <a:ext uri="{FF2B5EF4-FFF2-40B4-BE49-F238E27FC236}">
                <a16:creationId xmlns:a16="http://schemas.microsoft.com/office/drawing/2014/main" id="{D8B033B4-8CED-0544-8E5F-38742BE1A2F3}"/>
              </a:ext>
            </a:extLst>
          </p:cNvPr>
          <p:cNvSpPr>
            <a:spLocks noGrp="1"/>
          </p:cNvSpPr>
          <p:nvPr>
            <p:ph type="ctrTitle"/>
          </p:nvPr>
        </p:nvSpPr>
        <p:spPr>
          <a:xfrm>
            <a:off x="2601567" y="2098494"/>
            <a:ext cx="2177664" cy="2919294"/>
          </a:xfrm>
          <a:solidFill>
            <a:schemeClr val="accent1">
              <a:alpha val="80000"/>
            </a:schemeClr>
          </a:solidFill>
        </p:spPr>
        <p:txBody>
          <a:bodyPr>
            <a:normAutofit/>
          </a:bodyPr>
          <a:lstStyle/>
          <a:p>
            <a:r>
              <a:rPr lang="bg-BG" sz="19900" dirty="0">
                <a:solidFill>
                  <a:schemeClr val="bg1"/>
                </a:solidFill>
                <a:latin typeface="Times New Roman" panose="02020603050405020304" pitchFamily="18" charset="0"/>
                <a:cs typeface="Times New Roman" panose="02020603050405020304" pitchFamily="18" charset="0"/>
              </a:rPr>
              <a:t>H</a:t>
            </a:r>
            <a:endParaRPr lang="pt-BR" sz="19900" dirty="0">
              <a:solidFill>
                <a:schemeClr val="bg1"/>
              </a:solidFill>
              <a:latin typeface="Times New Roman" panose="02020603050405020304" pitchFamily="18" charset="0"/>
              <a:cs typeface="Times New Roman" panose="02020603050405020304" pitchFamily="18" charset="0"/>
            </a:endParaRPr>
          </a:p>
        </p:txBody>
      </p:sp>
      <p:sp>
        <p:nvSpPr>
          <p:cNvPr id="14" name="CaixaDeTexto 2">
            <a:extLst>
              <a:ext uri="{FF2B5EF4-FFF2-40B4-BE49-F238E27FC236}">
                <a16:creationId xmlns:a16="http://schemas.microsoft.com/office/drawing/2014/main" id="{0A935FBA-05AC-3D47-AC38-C8001137508F}"/>
              </a:ext>
            </a:extLst>
          </p:cNvPr>
          <p:cNvSpPr txBox="1"/>
          <p:nvPr/>
        </p:nvSpPr>
        <p:spPr>
          <a:xfrm>
            <a:off x="8085969" y="5645710"/>
            <a:ext cx="2262433" cy="369332"/>
          </a:xfrm>
          <a:prstGeom prst="rect">
            <a:avLst/>
          </a:prstGeom>
          <a:noFill/>
        </p:spPr>
        <p:txBody>
          <a:bodyPr wrap="square" rtlCol="0">
            <a:spAutoFit/>
          </a:bodyPr>
          <a:lstStyle/>
          <a:p>
            <a:r>
              <a:rPr lang="pt-BR" dirty="0">
                <a:solidFill>
                  <a:schemeClr val="bg1"/>
                </a:solidFill>
              </a:rPr>
              <a:t>JOHNETTA B. FLOMO</a:t>
            </a:r>
          </a:p>
        </p:txBody>
      </p:sp>
      <p:sp>
        <p:nvSpPr>
          <p:cNvPr id="15" name="CaixaDeTexto 12">
            <a:extLst>
              <a:ext uri="{FF2B5EF4-FFF2-40B4-BE49-F238E27FC236}">
                <a16:creationId xmlns:a16="http://schemas.microsoft.com/office/drawing/2014/main" id="{683E32E0-03F2-7245-94F2-ADD73B85DF48}"/>
              </a:ext>
            </a:extLst>
          </p:cNvPr>
          <p:cNvSpPr txBox="1"/>
          <p:nvPr/>
        </p:nvSpPr>
        <p:spPr>
          <a:xfrm>
            <a:off x="4907842" y="1780813"/>
            <a:ext cx="4671508" cy="769441"/>
          </a:xfrm>
          <a:prstGeom prst="rect">
            <a:avLst/>
          </a:prstGeom>
          <a:solidFill>
            <a:schemeClr val="accent1"/>
          </a:solidFill>
        </p:spPr>
        <p:txBody>
          <a:bodyPr wrap="square" rtlCol="0">
            <a:spAutoFit/>
          </a:bodyPr>
          <a:lstStyle/>
          <a:p>
            <a:r>
              <a:rPr lang="en-US" sz="4400" b="1" dirty="0">
                <a:solidFill>
                  <a:schemeClr val="bg1"/>
                </a:solidFill>
              </a:rPr>
              <a:t>WHAT IS IN YOUR</a:t>
            </a:r>
            <a:endParaRPr lang="pt-BR" sz="8800" b="1" dirty="0">
              <a:solidFill>
                <a:schemeClr val="bg1"/>
              </a:solidFill>
            </a:endParaRPr>
          </a:p>
        </p:txBody>
      </p:sp>
      <p:pic>
        <p:nvPicPr>
          <p:cNvPr id="16" name="image109.jpeg">
            <a:extLst>
              <a:ext uri="{FF2B5EF4-FFF2-40B4-BE49-F238E27FC236}">
                <a16:creationId xmlns:a16="http://schemas.microsoft.com/office/drawing/2014/main" id="{F4349F4E-F94F-5044-93AC-3A89407F8ED4}"/>
              </a:ext>
            </a:extLst>
          </p:cNvPr>
          <p:cNvPicPr/>
          <p:nvPr/>
        </p:nvPicPr>
        <p:blipFill>
          <a:blip r:embed="rId6"/>
          <a:srcRect t="11722" b="11722"/>
          <a:stretch/>
        </p:blipFill>
        <p:spPr>
          <a:xfrm>
            <a:off x="10575589" y="5185816"/>
            <a:ext cx="1155700" cy="1155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37ADF59F-8EDA-3B42-8921-1C31B16FDE1E}"/>
              </a:ext>
            </a:extLst>
          </p:cNvPr>
          <p:cNvSpPr/>
          <p:nvPr/>
        </p:nvSpPr>
        <p:spPr>
          <a:xfrm>
            <a:off x="4907842" y="4444871"/>
            <a:ext cx="4330841" cy="369332"/>
          </a:xfrm>
          <a:prstGeom prst="rect">
            <a:avLst/>
          </a:prstGeom>
          <a:solidFill>
            <a:schemeClr val="accent1"/>
          </a:solidFill>
        </p:spPr>
        <p:txBody>
          <a:bodyPr wrap="square">
            <a:spAutoFit/>
          </a:bodyPr>
          <a:lstStyle/>
          <a:p>
            <a:r>
              <a:rPr lang="en-US" b="1" dirty="0">
                <a:solidFill>
                  <a:schemeClr val="bg1"/>
                </a:solidFill>
              </a:rPr>
              <a:t> A STEWARDSHIP MINISTRIES DEVOTIONAL</a:t>
            </a:r>
            <a:endParaRPr lang="pt-BR" sz="4400" b="1" dirty="0">
              <a:solidFill>
                <a:schemeClr val="bg1"/>
              </a:solidFill>
            </a:endParaRPr>
          </a:p>
        </p:txBody>
      </p:sp>
    </p:spTree>
    <p:extLst>
      <p:ext uri="{BB962C8B-B14F-4D97-AF65-F5344CB8AC3E}">
        <p14:creationId xmlns:p14="http://schemas.microsoft.com/office/powerpoint/2010/main" val="51689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 fill="hold"/>
                                        <p:tgtEl>
                                          <p:spTgt spid="14"/>
                                        </p:tgtEl>
                                        <p:attrNameLst>
                                          <p:attrName>ppt_x</p:attrName>
                                        </p:attrNameLst>
                                      </p:cBhvr>
                                      <p:tavLst>
                                        <p:tav tm="0">
                                          <p:val>
                                            <p:strVal val="#ppt_x"/>
                                          </p:val>
                                        </p:tav>
                                        <p:tav tm="100000">
                                          <p:val>
                                            <p:strVal val="#ppt_x"/>
                                          </p:val>
                                        </p:tav>
                                      </p:tavLst>
                                    </p:anim>
                                    <p:anim calcmode="lin" valueType="num">
                                      <p:cBhvr additive="base">
                                        <p:cTn id="16" dur="250" fill="hold"/>
                                        <p:tgtEl>
                                          <p:spTgt spid="14"/>
                                        </p:tgtEl>
                                        <p:attrNameLst>
                                          <p:attrName>ppt_y</p:attrName>
                                        </p:attrNameLst>
                                      </p:cBhvr>
                                      <p:tavLst>
                                        <p:tav tm="0">
                                          <p:val>
                                            <p:strVal val="1+#ppt_h/2"/>
                                          </p:val>
                                        </p:tav>
                                        <p:tav tm="100000">
                                          <p:val>
                                            <p:strVal val="#ppt_y"/>
                                          </p:val>
                                        </p:tav>
                                      </p:tavLst>
                                    </p:anim>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15"/>
                                        </p:tgtEl>
                                        <p:attrNameLst>
                                          <p:attrName>style.visibility</p:attrName>
                                        </p:attrNameLst>
                                      </p:cBhvr>
                                      <p:to>
                                        <p:strVal val="visible"/>
                                      </p:to>
                                    </p:set>
                                    <p:anim calcmode="lin" valueType="num">
                                      <p:cBhvr>
                                        <p:cTn id="19"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15"/>
                                        </p:tgtEl>
                                        <p:attrNameLst>
                                          <p:attrName>ppt_y</p:attrName>
                                        </p:attrNameLst>
                                      </p:cBhvr>
                                      <p:tavLst>
                                        <p:tav tm="0">
                                          <p:val>
                                            <p:strVal val="#ppt_y"/>
                                          </p:val>
                                        </p:tav>
                                        <p:tav tm="100000">
                                          <p:val>
                                            <p:strVal val="#ppt_y"/>
                                          </p:val>
                                        </p:tav>
                                      </p:tavLst>
                                    </p:anim>
                                    <p:anim calcmode="lin" valueType="num">
                                      <p:cBhvr>
                                        <p:cTn id="21"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B1E18-7905-CB4F-8ECE-64665D51FCA8}"/>
              </a:ext>
            </a:extLst>
          </p:cNvPr>
          <p:cNvPicPr>
            <a:picLocks noChangeAspect="1"/>
          </p:cNvPicPr>
          <p:nvPr/>
        </p:nvPicPr>
        <p:blipFill rotWithShape="1">
          <a:blip r:embed="rId3"/>
          <a:srcRect t="31518" b="14607"/>
          <a:stretch/>
        </p:blipFill>
        <p:spPr>
          <a:xfrm>
            <a:off x="3718175" y="0"/>
            <a:ext cx="8488687" cy="6858000"/>
          </a:xfrm>
          <a:prstGeom prst="rect">
            <a:avLst/>
          </a:prstGeom>
        </p:spPr>
      </p:pic>
      <p:sp>
        <p:nvSpPr>
          <p:cNvPr id="9" name="Rectangle 8">
            <a:extLst>
              <a:ext uri="{FF2B5EF4-FFF2-40B4-BE49-F238E27FC236}">
                <a16:creationId xmlns:a16="http://schemas.microsoft.com/office/drawing/2014/main" id="{106CDBD4-9AEB-DC45-9FF6-115C26E80CD8}"/>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799C4542-B995-3246-9A81-B40849BC090C}"/>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7559203" cy="6858002"/>
          </a:xfrm>
          <a:prstGeom prst="rect">
            <a:avLst/>
          </a:prstGeom>
        </p:spPr>
      </p:pic>
      <p:sp>
        <p:nvSpPr>
          <p:cNvPr id="11" name="Rectangle 10">
            <a:extLst>
              <a:ext uri="{FF2B5EF4-FFF2-40B4-BE49-F238E27FC236}">
                <a16:creationId xmlns:a16="http://schemas.microsoft.com/office/drawing/2014/main" id="{BC3159EE-FA0C-BB48-88CA-767E6C46E680}"/>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5397D929-9996-AA4F-91C7-BEA26B89B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380455" y="550798"/>
            <a:ext cx="6881405" cy="4547720"/>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staff represented Moses’:</a:t>
            </a:r>
          </a:p>
          <a:p>
            <a:pPr marL="514350" indent="-514350">
              <a:lnSpc>
                <a:spcPct val="150000"/>
              </a:lnSpc>
              <a:buAutoNum type="arabicPeriod"/>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Identity—a shepherd;</a:t>
            </a:r>
          </a:p>
          <a:p>
            <a:pPr marL="514350" indent="-514350">
              <a:lnSpc>
                <a:spcPct val="150000"/>
              </a:lnSpc>
              <a:buAutoNum type="arabicPeriod"/>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Income—working for father-in-law;</a:t>
            </a:r>
          </a:p>
          <a:p>
            <a:pPr marL="514350" indent="-514350">
              <a:lnSpc>
                <a:spcPct val="150000"/>
              </a:lnSpc>
              <a:buAutoNum type="arabicPeriod"/>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Protection;</a:t>
            </a:r>
          </a:p>
          <a:p>
            <a:pPr marL="514350" indent="-514350">
              <a:lnSpc>
                <a:spcPct val="150000"/>
              </a:lnSpc>
              <a:buAutoNum type="arabicPeriod"/>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Status in Society;</a:t>
            </a:r>
          </a:p>
          <a:p>
            <a:pPr marL="514350" indent="-514350">
              <a:lnSpc>
                <a:spcPct val="150000"/>
              </a:lnSpc>
              <a:buAutoNum type="arabicPeriod"/>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But it blocked him from living out his full Potential.</a:t>
            </a:r>
          </a:p>
        </p:txBody>
      </p:sp>
    </p:spTree>
    <p:extLst>
      <p:ext uri="{BB962C8B-B14F-4D97-AF65-F5344CB8AC3E}">
        <p14:creationId xmlns:p14="http://schemas.microsoft.com/office/powerpoint/2010/main" val="2883797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B1E18-7905-CB4F-8ECE-64665D51FCA8}"/>
              </a:ext>
            </a:extLst>
          </p:cNvPr>
          <p:cNvPicPr>
            <a:picLocks noChangeAspect="1"/>
          </p:cNvPicPr>
          <p:nvPr/>
        </p:nvPicPr>
        <p:blipFill rotWithShape="1">
          <a:blip r:embed="rId2"/>
          <a:srcRect t="31518" b="14607"/>
          <a:stretch/>
        </p:blipFill>
        <p:spPr>
          <a:xfrm>
            <a:off x="3718175" y="0"/>
            <a:ext cx="8488687" cy="6858000"/>
          </a:xfrm>
          <a:prstGeom prst="rect">
            <a:avLst/>
          </a:prstGeom>
        </p:spPr>
      </p:pic>
      <p:sp>
        <p:nvSpPr>
          <p:cNvPr id="9" name="Rectangle 8">
            <a:extLst>
              <a:ext uri="{FF2B5EF4-FFF2-40B4-BE49-F238E27FC236}">
                <a16:creationId xmlns:a16="http://schemas.microsoft.com/office/drawing/2014/main" id="{106CDBD4-9AEB-DC45-9FF6-115C26E80CD8}"/>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799C4542-B995-3246-9A81-B40849BC090C}"/>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7559203" cy="6858002"/>
          </a:xfrm>
          <a:prstGeom prst="rect">
            <a:avLst/>
          </a:prstGeom>
        </p:spPr>
      </p:pic>
      <p:sp>
        <p:nvSpPr>
          <p:cNvPr id="11" name="Rectangle 10">
            <a:extLst>
              <a:ext uri="{FF2B5EF4-FFF2-40B4-BE49-F238E27FC236}">
                <a16:creationId xmlns:a16="http://schemas.microsoft.com/office/drawing/2014/main" id="{BC3159EE-FA0C-BB48-88CA-767E6C46E680}"/>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5397D929-9996-AA4F-91C7-BEA26B89B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438309" y="882563"/>
            <a:ext cx="5406231" cy="3255058"/>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Moses could not become the man God wanted him to be until he agreed to throw down the staff, his prized possession, and trust God. </a:t>
            </a:r>
          </a:p>
        </p:txBody>
      </p:sp>
    </p:spTree>
    <p:extLst>
      <p:ext uri="{BB962C8B-B14F-4D97-AF65-F5344CB8AC3E}">
        <p14:creationId xmlns:p14="http://schemas.microsoft.com/office/powerpoint/2010/main" val="2253739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12538-BFA9-C243-A1C2-A312ADC01AE2}"/>
              </a:ext>
            </a:extLst>
          </p:cNvPr>
          <p:cNvPicPr>
            <a:picLocks noChangeAspect="1"/>
          </p:cNvPicPr>
          <p:nvPr/>
        </p:nvPicPr>
        <p:blipFill rotWithShape="1">
          <a:blip r:embed="rId2"/>
          <a:srcRect t="4925" r="25173" b="54032"/>
          <a:stretch/>
        </p:blipFill>
        <p:spPr>
          <a:xfrm>
            <a:off x="3856591" y="0"/>
            <a:ext cx="8335409" cy="6858000"/>
          </a:xfrm>
          <a:prstGeom prst="rect">
            <a:avLst/>
          </a:prstGeom>
        </p:spPr>
      </p:pic>
      <p:sp>
        <p:nvSpPr>
          <p:cNvPr id="8" name="Rectangle 7">
            <a:extLst>
              <a:ext uri="{FF2B5EF4-FFF2-40B4-BE49-F238E27FC236}">
                <a16:creationId xmlns:a16="http://schemas.microsoft.com/office/drawing/2014/main" id="{DC2D66AF-CCFF-3948-AAE3-6C9CF2700C33}"/>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9" name="Picture 8">
            <a:extLst>
              <a:ext uri="{FF2B5EF4-FFF2-40B4-BE49-F238E27FC236}">
                <a16:creationId xmlns:a16="http://schemas.microsoft.com/office/drawing/2014/main" id="{82E8C967-1637-844A-9A58-A05D699EF9A3}"/>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0" name="Rectangle 9">
            <a:extLst>
              <a:ext uri="{FF2B5EF4-FFF2-40B4-BE49-F238E27FC236}">
                <a16:creationId xmlns:a16="http://schemas.microsoft.com/office/drawing/2014/main" id="{3B1209C6-E6FA-994D-BB40-61CC7AF98112}"/>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1" name="Picture 10">
            <a:extLst>
              <a:ext uri="{FF2B5EF4-FFF2-40B4-BE49-F238E27FC236}">
                <a16:creationId xmlns:a16="http://schemas.microsoft.com/office/drawing/2014/main" id="{60925959-7916-9D4D-8B70-73E1AA249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419555" y="217255"/>
            <a:ext cx="5043985" cy="3903504"/>
          </a:xfrm>
          <a:prstGeom prst="rect">
            <a:avLst/>
          </a:prstGeom>
          <a:noFill/>
        </p:spPr>
        <p:txBody>
          <a:bodyPr wrap="square" rtlCol="0">
            <a:spAutoFit/>
          </a:bodyPr>
          <a:lstStyle/>
          <a:p>
            <a:pPr>
              <a:lnSpc>
                <a:spcPct val="150000"/>
              </a:lnSpc>
            </a:pPr>
            <a:r>
              <a:rPr lang="en-US" sz="2800" dirty="0">
                <a:solidFill>
                  <a:schemeClr val="bg1"/>
                </a:solidFill>
              </a:rPr>
              <a:t>Are you clinging onto things that hinder your potential? Is it your  past, pain, or sorrow. Could it be  your hurt, disappointment, or things people have done or said to us. Or unforgiveness?</a:t>
            </a:r>
            <a:endParaRPr lang="en-US" sz="3600" dirty="0">
              <a:solidFill>
                <a:schemeClr val="bg1"/>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45066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12538-BFA9-C243-A1C2-A312ADC01AE2}"/>
              </a:ext>
            </a:extLst>
          </p:cNvPr>
          <p:cNvPicPr>
            <a:picLocks noChangeAspect="1"/>
          </p:cNvPicPr>
          <p:nvPr/>
        </p:nvPicPr>
        <p:blipFill rotWithShape="1">
          <a:blip r:embed="rId2"/>
          <a:srcRect t="4925" r="25173" b="54032"/>
          <a:stretch/>
        </p:blipFill>
        <p:spPr>
          <a:xfrm>
            <a:off x="3856591" y="0"/>
            <a:ext cx="8335409" cy="6858000"/>
          </a:xfrm>
          <a:prstGeom prst="rect">
            <a:avLst/>
          </a:prstGeom>
        </p:spPr>
      </p:pic>
      <p:sp>
        <p:nvSpPr>
          <p:cNvPr id="8" name="Rectangle 7">
            <a:extLst>
              <a:ext uri="{FF2B5EF4-FFF2-40B4-BE49-F238E27FC236}">
                <a16:creationId xmlns:a16="http://schemas.microsoft.com/office/drawing/2014/main" id="{DC2D66AF-CCFF-3948-AAE3-6C9CF2700C33}"/>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9" name="Picture 8">
            <a:extLst>
              <a:ext uri="{FF2B5EF4-FFF2-40B4-BE49-F238E27FC236}">
                <a16:creationId xmlns:a16="http://schemas.microsoft.com/office/drawing/2014/main" id="{82E8C967-1637-844A-9A58-A05D699EF9A3}"/>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0" name="Rectangle 9">
            <a:extLst>
              <a:ext uri="{FF2B5EF4-FFF2-40B4-BE49-F238E27FC236}">
                <a16:creationId xmlns:a16="http://schemas.microsoft.com/office/drawing/2014/main" id="{3B1209C6-E6FA-994D-BB40-61CC7AF98112}"/>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1" name="Picture 10">
            <a:extLst>
              <a:ext uri="{FF2B5EF4-FFF2-40B4-BE49-F238E27FC236}">
                <a16:creationId xmlns:a16="http://schemas.microsoft.com/office/drawing/2014/main" id="{60925959-7916-9D4D-8B70-73E1AA249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41170" y="1101748"/>
            <a:ext cx="5755058" cy="3255058"/>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If we would like the Lord to change the course of our lives and mold us, we must release what’s in our hands. </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022762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12538-BFA9-C243-A1C2-A312ADC01AE2}"/>
              </a:ext>
            </a:extLst>
          </p:cNvPr>
          <p:cNvPicPr>
            <a:picLocks noChangeAspect="1"/>
          </p:cNvPicPr>
          <p:nvPr/>
        </p:nvPicPr>
        <p:blipFill rotWithShape="1">
          <a:blip r:embed="rId2"/>
          <a:srcRect t="4925" r="25173" b="54032"/>
          <a:stretch/>
        </p:blipFill>
        <p:spPr>
          <a:xfrm>
            <a:off x="3856591" y="0"/>
            <a:ext cx="8335409" cy="6858000"/>
          </a:xfrm>
          <a:prstGeom prst="rect">
            <a:avLst/>
          </a:prstGeom>
        </p:spPr>
      </p:pic>
      <p:sp>
        <p:nvSpPr>
          <p:cNvPr id="8" name="Rectangle 7">
            <a:extLst>
              <a:ext uri="{FF2B5EF4-FFF2-40B4-BE49-F238E27FC236}">
                <a16:creationId xmlns:a16="http://schemas.microsoft.com/office/drawing/2014/main" id="{DC2D66AF-CCFF-3948-AAE3-6C9CF2700C33}"/>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9" name="Picture 8">
            <a:extLst>
              <a:ext uri="{FF2B5EF4-FFF2-40B4-BE49-F238E27FC236}">
                <a16:creationId xmlns:a16="http://schemas.microsoft.com/office/drawing/2014/main" id="{82E8C967-1637-844A-9A58-A05D699EF9A3}"/>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0" name="Rectangle 9">
            <a:extLst>
              <a:ext uri="{FF2B5EF4-FFF2-40B4-BE49-F238E27FC236}">
                <a16:creationId xmlns:a16="http://schemas.microsoft.com/office/drawing/2014/main" id="{3B1209C6-E6FA-994D-BB40-61CC7AF98112}"/>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1" name="Picture 10">
            <a:extLst>
              <a:ext uri="{FF2B5EF4-FFF2-40B4-BE49-F238E27FC236}">
                <a16:creationId xmlns:a16="http://schemas.microsoft.com/office/drawing/2014/main" id="{60925959-7916-9D4D-8B70-73E1AA249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487163" y="455709"/>
            <a:ext cx="5304037" cy="4547720"/>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We may never meet God in a burning bush or free a nation from slavery, but He is calling us to drop what’s in our hands and allow Him to shape us for His service. </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4273817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99842-3903-7940-9D79-03395E6AB6BC}"/>
              </a:ext>
            </a:extLst>
          </p:cNvPr>
          <p:cNvPicPr>
            <a:picLocks noChangeAspect="1"/>
          </p:cNvPicPr>
          <p:nvPr/>
        </p:nvPicPr>
        <p:blipFill rotWithShape="1">
          <a:blip r:embed="rId3"/>
          <a:srcRect t="31441" b="16330"/>
          <a:stretch/>
        </p:blipFill>
        <p:spPr>
          <a:xfrm>
            <a:off x="3438145" y="0"/>
            <a:ext cx="8753856" cy="6858000"/>
          </a:xfrm>
          <a:prstGeom prst="rect">
            <a:avLst/>
          </a:prstGeom>
        </p:spPr>
      </p:pic>
      <p:sp>
        <p:nvSpPr>
          <p:cNvPr id="8" name="Rectangle 7">
            <a:extLst>
              <a:ext uri="{FF2B5EF4-FFF2-40B4-BE49-F238E27FC236}">
                <a16:creationId xmlns:a16="http://schemas.microsoft.com/office/drawing/2014/main" id="{96C7511B-2D94-9F4E-A721-E6A0CE0F6EE0}"/>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9" name="Picture 8">
            <a:extLst>
              <a:ext uri="{FF2B5EF4-FFF2-40B4-BE49-F238E27FC236}">
                <a16:creationId xmlns:a16="http://schemas.microsoft.com/office/drawing/2014/main" id="{2F6C5F11-635E-4E45-8FD0-3E7A98B1CACD}"/>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0" name="Rectangle 9">
            <a:extLst>
              <a:ext uri="{FF2B5EF4-FFF2-40B4-BE49-F238E27FC236}">
                <a16:creationId xmlns:a16="http://schemas.microsoft.com/office/drawing/2014/main" id="{BE3CCEBF-4A44-0F4F-AE07-06F049B2E468}"/>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1" name="Picture 10">
            <a:extLst>
              <a:ext uri="{FF2B5EF4-FFF2-40B4-BE49-F238E27FC236}">
                <a16:creationId xmlns:a16="http://schemas.microsoft.com/office/drawing/2014/main" id="{F117341B-4838-9F47-91B6-4B326C5AC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569436" y="227601"/>
            <a:ext cx="7879620" cy="5194114"/>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did they have in their hand?</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Jochebed —straws</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Abraham—heir, only son</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Hannah—first son</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David—five stones, a sling</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Ruth—stalk of grains</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Widow of </a:t>
            </a:r>
            <a:r>
              <a:rPr lang="en-US" sz="28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Zarepeth</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—flour and Oil</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Little Boy—five loaves of bread and two fishes</a:t>
            </a:r>
          </a:p>
        </p:txBody>
      </p:sp>
    </p:spTree>
    <p:extLst>
      <p:ext uri="{BB962C8B-B14F-4D97-AF65-F5344CB8AC3E}">
        <p14:creationId xmlns:p14="http://schemas.microsoft.com/office/powerpoint/2010/main" val="1094672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99842-3903-7940-9D79-03395E6AB6BC}"/>
              </a:ext>
            </a:extLst>
          </p:cNvPr>
          <p:cNvPicPr>
            <a:picLocks noChangeAspect="1"/>
          </p:cNvPicPr>
          <p:nvPr/>
        </p:nvPicPr>
        <p:blipFill rotWithShape="1">
          <a:blip r:embed="rId2"/>
          <a:srcRect t="31441" b="16330"/>
          <a:stretch/>
        </p:blipFill>
        <p:spPr>
          <a:xfrm>
            <a:off x="3438145" y="0"/>
            <a:ext cx="8753856" cy="6858000"/>
          </a:xfrm>
          <a:prstGeom prst="rect">
            <a:avLst/>
          </a:prstGeom>
        </p:spPr>
      </p:pic>
      <p:sp>
        <p:nvSpPr>
          <p:cNvPr id="8" name="Rectangle 7">
            <a:extLst>
              <a:ext uri="{FF2B5EF4-FFF2-40B4-BE49-F238E27FC236}">
                <a16:creationId xmlns:a16="http://schemas.microsoft.com/office/drawing/2014/main" id="{96C7511B-2D94-9F4E-A721-E6A0CE0F6EE0}"/>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9" name="Picture 8">
            <a:extLst>
              <a:ext uri="{FF2B5EF4-FFF2-40B4-BE49-F238E27FC236}">
                <a16:creationId xmlns:a16="http://schemas.microsoft.com/office/drawing/2014/main" id="{2F6C5F11-635E-4E45-8FD0-3E7A98B1CACD}"/>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0" name="Rectangle 9">
            <a:extLst>
              <a:ext uri="{FF2B5EF4-FFF2-40B4-BE49-F238E27FC236}">
                <a16:creationId xmlns:a16="http://schemas.microsoft.com/office/drawing/2014/main" id="{BE3CCEBF-4A44-0F4F-AE07-06F049B2E468}"/>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1" name="Picture 10">
            <a:extLst>
              <a:ext uri="{FF2B5EF4-FFF2-40B4-BE49-F238E27FC236}">
                <a16:creationId xmlns:a16="http://schemas.microsoft.com/office/drawing/2014/main" id="{F117341B-4838-9F47-91B6-4B326C5AC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569436" y="455201"/>
            <a:ext cx="5145564" cy="4547720"/>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Unfortunately, some find it hard to let go of all they possess. Returning only a portion of their income to God often seems difficult. It is easy to focus on our needs and neglect to trust God. </a:t>
            </a:r>
          </a:p>
        </p:txBody>
      </p:sp>
    </p:spTree>
    <p:extLst>
      <p:ext uri="{BB962C8B-B14F-4D97-AF65-F5344CB8AC3E}">
        <p14:creationId xmlns:p14="http://schemas.microsoft.com/office/powerpoint/2010/main" val="2256690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A31B4-5E23-AC42-99B7-56D59DB0BE12}"/>
              </a:ext>
            </a:extLst>
          </p:cNvPr>
          <p:cNvPicPr>
            <a:picLocks noChangeAspect="1"/>
          </p:cNvPicPr>
          <p:nvPr/>
        </p:nvPicPr>
        <p:blipFill rotWithShape="1">
          <a:blip r:embed="rId2"/>
          <a:srcRect l="24958" t="16044" r="33121" b="27613"/>
          <a:stretch/>
        </p:blipFill>
        <p:spPr>
          <a:xfrm>
            <a:off x="4488125" y="0"/>
            <a:ext cx="7703875" cy="6858000"/>
          </a:xfrm>
          <a:prstGeom prst="rect">
            <a:avLst/>
          </a:prstGeom>
        </p:spPr>
      </p:pic>
      <p:sp>
        <p:nvSpPr>
          <p:cNvPr id="9" name="Rectangle 8">
            <a:extLst>
              <a:ext uri="{FF2B5EF4-FFF2-40B4-BE49-F238E27FC236}">
                <a16:creationId xmlns:a16="http://schemas.microsoft.com/office/drawing/2014/main" id="{FB61C59F-4136-6B4F-8E8E-AEF5B5F04E42}"/>
              </a:ext>
            </a:extLst>
          </p:cNvPr>
          <p:cNvSpPr/>
          <p:nvPr/>
        </p:nvSpPr>
        <p:spPr>
          <a:xfrm>
            <a:off x="0" y="0"/>
            <a:ext cx="458387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61B30E44-1E99-8048-BC90-7182943C17D3}"/>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927308" cy="6858002"/>
          </a:xfrm>
          <a:prstGeom prst="rect">
            <a:avLst/>
          </a:prstGeom>
        </p:spPr>
      </p:pic>
      <p:sp>
        <p:nvSpPr>
          <p:cNvPr id="11" name="Rectangle 10">
            <a:extLst>
              <a:ext uri="{FF2B5EF4-FFF2-40B4-BE49-F238E27FC236}">
                <a16:creationId xmlns:a16="http://schemas.microsoft.com/office/drawing/2014/main" id="{71793D40-C82E-D44C-A7A2-FB14C5C48EB7}"/>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7608812A-CCBC-1543-9712-A54A529AD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15889" y="430403"/>
            <a:ext cx="4786691" cy="4547720"/>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Don’t be like Ivan the Great, a fifteenth-century Russian Czar, who was encouraged to marry the daughter of the king of Greece. Ivan accepted to be baptized as a  “Greek Orthodox”. </a:t>
            </a:r>
          </a:p>
        </p:txBody>
      </p:sp>
    </p:spTree>
    <p:extLst>
      <p:ext uri="{BB962C8B-B14F-4D97-AF65-F5344CB8AC3E}">
        <p14:creationId xmlns:p14="http://schemas.microsoft.com/office/powerpoint/2010/main" val="292071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A31B4-5E23-AC42-99B7-56D59DB0BE12}"/>
              </a:ext>
            </a:extLst>
          </p:cNvPr>
          <p:cNvPicPr>
            <a:picLocks noChangeAspect="1"/>
          </p:cNvPicPr>
          <p:nvPr/>
        </p:nvPicPr>
        <p:blipFill rotWithShape="1">
          <a:blip r:embed="rId3"/>
          <a:srcRect l="24958" t="16044" r="33121" b="27613"/>
          <a:stretch/>
        </p:blipFill>
        <p:spPr>
          <a:xfrm>
            <a:off x="4488125" y="0"/>
            <a:ext cx="7703875" cy="6858000"/>
          </a:xfrm>
          <a:prstGeom prst="rect">
            <a:avLst/>
          </a:prstGeom>
        </p:spPr>
      </p:pic>
      <p:sp>
        <p:nvSpPr>
          <p:cNvPr id="9" name="Rectangle 8">
            <a:extLst>
              <a:ext uri="{FF2B5EF4-FFF2-40B4-BE49-F238E27FC236}">
                <a16:creationId xmlns:a16="http://schemas.microsoft.com/office/drawing/2014/main" id="{FB61C59F-4136-6B4F-8E8E-AEF5B5F04E42}"/>
              </a:ext>
            </a:extLst>
          </p:cNvPr>
          <p:cNvSpPr/>
          <p:nvPr/>
        </p:nvSpPr>
        <p:spPr>
          <a:xfrm>
            <a:off x="0" y="0"/>
            <a:ext cx="458387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61B30E44-1E99-8048-BC90-7182943C17D3}"/>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927308" cy="6858002"/>
          </a:xfrm>
          <a:prstGeom prst="rect">
            <a:avLst/>
          </a:prstGeom>
        </p:spPr>
      </p:pic>
      <p:sp>
        <p:nvSpPr>
          <p:cNvPr id="11" name="Rectangle 10">
            <a:extLst>
              <a:ext uri="{FF2B5EF4-FFF2-40B4-BE49-F238E27FC236}">
                <a16:creationId xmlns:a16="http://schemas.microsoft.com/office/drawing/2014/main" id="{71793D40-C82E-D44C-A7A2-FB14C5C48EB7}"/>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7608812A-CCBC-1543-9712-A54A529AD4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15889" y="430403"/>
            <a:ext cx="5121971" cy="4547720"/>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On the day of the ceremony, Ivan and his soldiers stood, in full armor, in the waters of the Mediterranean Sea, ready for baptism. They couldn’t have two identities—warriors and Greek Orthodox.</a:t>
            </a:r>
          </a:p>
        </p:txBody>
      </p:sp>
    </p:spTree>
    <p:extLst>
      <p:ext uri="{BB962C8B-B14F-4D97-AF65-F5344CB8AC3E}">
        <p14:creationId xmlns:p14="http://schemas.microsoft.com/office/powerpoint/2010/main" val="4075627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78224-6D89-F442-966E-27180B5FEC27}"/>
              </a:ext>
            </a:extLst>
          </p:cNvPr>
          <p:cNvPicPr>
            <a:picLocks noChangeAspect="1"/>
          </p:cNvPicPr>
          <p:nvPr/>
        </p:nvPicPr>
        <p:blipFill rotWithShape="1">
          <a:blip r:embed="rId2"/>
          <a:srcRect t="17630" r="7459" b="23504"/>
          <a:stretch/>
        </p:blipFill>
        <p:spPr>
          <a:xfrm>
            <a:off x="4106033" y="-1"/>
            <a:ext cx="8085967" cy="6858001"/>
          </a:xfrm>
          <a:prstGeom prst="rect">
            <a:avLst/>
          </a:prstGeom>
        </p:spPr>
      </p:pic>
      <p:sp>
        <p:nvSpPr>
          <p:cNvPr id="9" name="Rectangle 8">
            <a:extLst>
              <a:ext uri="{FF2B5EF4-FFF2-40B4-BE49-F238E27FC236}">
                <a16:creationId xmlns:a16="http://schemas.microsoft.com/office/drawing/2014/main" id="{52D8BEDC-75B9-454F-B72D-7A2F20C54AFF}"/>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19A49453-3D78-6341-BF43-5F94F3EC1708}"/>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1" name="Rectangle 10">
            <a:extLst>
              <a:ext uri="{FF2B5EF4-FFF2-40B4-BE49-F238E27FC236}">
                <a16:creationId xmlns:a16="http://schemas.microsoft.com/office/drawing/2014/main" id="{1E77A362-B5FF-7D4F-B962-9B392BF11B05}"/>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8CD32A20-9ED4-7645-B237-D56E0CDA6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738759" y="986725"/>
            <a:ext cx="5456410" cy="3255058"/>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Right before their baptism, they agreed to keep just their sword arm above the water! The ceremony was nicknamed “the unbaptized arm.”</a:t>
            </a:r>
          </a:p>
        </p:txBody>
      </p:sp>
    </p:spTree>
    <p:extLst>
      <p:ext uri="{BB962C8B-B14F-4D97-AF65-F5344CB8AC3E}">
        <p14:creationId xmlns:p14="http://schemas.microsoft.com/office/powerpoint/2010/main" val="1662639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53D932-1D5F-E243-A628-C3252EEBE38A}"/>
              </a:ext>
            </a:extLst>
          </p:cNvPr>
          <p:cNvPicPr>
            <a:picLocks noChangeAspect="1"/>
          </p:cNvPicPr>
          <p:nvPr/>
        </p:nvPicPr>
        <p:blipFill rotWithShape="1">
          <a:blip r:embed="rId2"/>
          <a:srcRect t="25618" b="22816"/>
          <a:stretch/>
        </p:blipFill>
        <p:spPr>
          <a:xfrm>
            <a:off x="3325586" y="0"/>
            <a:ext cx="8866414" cy="6858000"/>
          </a:xfrm>
          <a:prstGeom prst="rect">
            <a:avLst/>
          </a:prstGeom>
        </p:spPr>
      </p:pic>
      <p:sp>
        <p:nvSpPr>
          <p:cNvPr id="10" name="Rectangle 9">
            <a:extLst>
              <a:ext uri="{FF2B5EF4-FFF2-40B4-BE49-F238E27FC236}">
                <a16:creationId xmlns:a16="http://schemas.microsoft.com/office/drawing/2014/main" id="{114B6ED1-1A13-CD41-8C5E-539CC28B16AD}"/>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6A92F85D-44BD-684A-B3D6-2F097521DE44}"/>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22514060-07DB-3748-B3B7-02570B556143}"/>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96EA58DD-4346-D644-84D8-400FAF350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564393" y="873666"/>
            <a:ext cx="4944867" cy="3901389"/>
          </a:xfrm>
          <a:prstGeom prst="rect">
            <a:avLst/>
          </a:prstGeom>
          <a:noFill/>
        </p:spPr>
        <p:txBody>
          <a:bodyPr wrap="square" rtlCol="0">
            <a:spAutoFit/>
          </a:bodyPr>
          <a:lstStyle/>
          <a:p>
            <a:pPr>
              <a:lnSpc>
                <a:spcPct val="150000"/>
              </a:lnSpc>
            </a:pP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Allowing God to use what’s in your hand for His glory will not only bless you but bless others as well. A closed hand never receives.</a:t>
            </a:r>
          </a:p>
        </p:txBody>
      </p:sp>
    </p:spTree>
    <p:extLst>
      <p:ext uri="{BB962C8B-B14F-4D97-AF65-F5344CB8AC3E}">
        <p14:creationId xmlns:p14="http://schemas.microsoft.com/office/powerpoint/2010/main" val="1797116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78224-6D89-F442-966E-27180B5FEC27}"/>
              </a:ext>
            </a:extLst>
          </p:cNvPr>
          <p:cNvPicPr>
            <a:picLocks noChangeAspect="1"/>
          </p:cNvPicPr>
          <p:nvPr/>
        </p:nvPicPr>
        <p:blipFill rotWithShape="1">
          <a:blip r:embed="rId2"/>
          <a:srcRect t="17630" r="7459" b="23504"/>
          <a:stretch/>
        </p:blipFill>
        <p:spPr>
          <a:xfrm>
            <a:off x="4106033" y="-1"/>
            <a:ext cx="8085967" cy="6858001"/>
          </a:xfrm>
          <a:prstGeom prst="rect">
            <a:avLst/>
          </a:prstGeom>
        </p:spPr>
      </p:pic>
      <p:sp>
        <p:nvSpPr>
          <p:cNvPr id="9" name="Rectangle 8">
            <a:extLst>
              <a:ext uri="{FF2B5EF4-FFF2-40B4-BE49-F238E27FC236}">
                <a16:creationId xmlns:a16="http://schemas.microsoft.com/office/drawing/2014/main" id="{52D8BEDC-75B9-454F-B72D-7A2F20C54AFF}"/>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19A49453-3D78-6341-BF43-5F94F3EC1708}"/>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1" name="Rectangle 10">
            <a:extLst>
              <a:ext uri="{FF2B5EF4-FFF2-40B4-BE49-F238E27FC236}">
                <a16:creationId xmlns:a16="http://schemas.microsoft.com/office/drawing/2014/main" id="{1E77A362-B5FF-7D4F-B962-9B392BF11B05}"/>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8CD32A20-9ED4-7645-B237-D56E0CDA6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629322" y="430253"/>
            <a:ext cx="4918038" cy="4547720"/>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Jesus made it clear, “No man can serve two masters” (Matt. 6:24, KJV). Do you have an unbaptized arm? Have you totally surrendered your all to God?</a:t>
            </a:r>
          </a:p>
        </p:txBody>
      </p:sp>
    </p:spTree>
    <p:extLst>
      <p:ext uri="{BB962C8B-B14F-4D97-AF65-F5344CB8AC3E}">
        <p14:creationId xmlns:p14="http://schemas.microsoft.com/office/powerpoint/2010/main" val="1453751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021A3B-228C-AF47-8FFE-06812D94EE2F}"/>
              </a:ext>
            </a:extLst>
          </p:cNvPr>
          <p:cNvPicPr>
            <a:picLocks noChangeAspect="1"/>
          </p:cNvPicPr>
          <p:nvPr/>
        </p:nvPicPr>
        <p:blipFill>
          <a:blip r:embed="rId2"/>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84A76254-E093-2E44-8791-CDFBFF01DFF4}"/>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2D068E94-5AF0-6B41-B9E7-1DF4B507A526}"/>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1" name="Rectangle 10">
            <a:extLst>
              <a:ext uri="{FF2B5EF4-FFF2-40B4-BE49-F238E27FC236}">
                <a16:creationId xmlns:a16="http://schemas.microsoft.com/office/drawing/2014/main" id="{06DB508D-F9AE-6744-9AAD-54DAEF593F04}"/>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BC1289F4-A31D-5D4B-865D-CE9AFF1F2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835" y="5338668"/>
            <a:ext cx="2466913" cy="513940"/>
          </a:xfrm>
          <a:prstGeom prst="rect">
            <a:avLst/>
          </a:prstGeom>
        </p:spPr>
      </p:pic>
      <p:sp>
        <p:nvSpPr>
          <p:cNvPr id="6" name="TextBox 5">
            <a:extLst>
              <a:ext uri="{FF2B5EF4-FFF2-40B4-BE49-F238E27FC236}">
                <a16:creationId xmlns:a16="http://schemas.microsoft.com/office/drawing/2014/main" id="{CBC1BDA1-6766-1944-B996-D1B5E4AF294F}"/>
              </a:ext>
            </a:extLst>
          </p:cNvPr>
          <p:cNvSpPr txBox="1"/>
          <p:nvPr/>
        </p:nvSpPr>
        <p:spPr>
          <a:xfrm>
            <a:off x="993669" y="1699838"/>
            <a:ext cx="5248553" cy="1938992"/>
          </a:xfrm>
          <a:prstGeom prst="rect">
            <a:avLst/>
          </a:prstGeom>
          <a:noFill/>
        </p:spPr>
        <p:txBody>
          <a:bodyPr wrap="none" rtlCol="0">
            <a:spAutoFit/>
          </a:bodyPr>
          <a:lstStyle/>
          <a:p>
            <a:r>
              <a:rPr lang="en-US" sz="60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WHAT IS IN</a:t>
            </a:r>
          </a:p>
          <a:p>
            <a:r>
              <a:rPr lang="en-US" sz="60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YOUR HAND?</a:t>
            </a:r>
            <a:endParaRPr lang="en-US" sz="6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07020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53D932-1D5F-E243-A628-C3252EEBE38A}"/>
              </a:ext>
            </a:extLst>
          </p:cNvPr>
          <p:cNvPicPr>
            <a:picLocks noChangeAspect="1"/>
          </p:cNvPicPr>
          <p:nvPr/>
        </p:nvPicPr>
        <p:blipFill rotWithShape="1">
          <a:blip r:embed="rId2"/>
          <a:srcRect t="25618" b="22816"/>
          <a:stretch/>
        </p:blipFill>
        <p:spPr>
          <a:xfrm>
            <a:off x="3325586" y="0"/>
            <a:ext cx="8866414" cy="6858000"/>
          </a:xfrm>
          <a:prstGeom prst="rect">
            <a:avLst/>
          </a:prstGeom>
        </p:spPr>
      </p:pic>
      <p:sp>
        <p:nvSpPr>
          <p:cNvPr id="10" name="Rectangle 9">
            <a:extLst>
              <a:ext uri="{FF2B5EF4-FFF2-40B4-BE49-F238E27FC236}">
                <a16:creationId xmlns:a16="http://schemas.microsoft.com/office/drawing/2014/main" id="{114B6ED1-1A13-CD41-8C5E-539CC28B16AD}"/>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1" name="Picture 10">
            <a:extLst>
              <a:ext uri="{FF2B5EF4-FFF2-40B4-BE49-F238E27FC236}">
                <a16:creationId xmlns:a16="http://schemas.microsoft.com/office/drawing/2014/main" id="{6A92F85D-44BD-684A-B3D6-2F097521DE44}"/>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2" name="Rectangle 11">
            <a:extLst>
              <a:ext uri="{FF2B5EF4-FFF2-40B4-BE49-F238E27FC236}">
                <a16:creationId xmlns:a16="http://schemas.microsoft.com/office/drawing/2014/main" id="{22514060-07DB-3748-B3B7-02570B556143}"/>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3" name="Picture 12">
            <a:extLst>
              <a:ext uri="{FF2B5EF4-FFF2-40B4-BE49-F238E27FC236}">
                <a16:creationId xmlns:a16="http://schemas.microsoft.com/office/drawing/2014/main" id="{96EA58DD-4346-D644-84D8-400FAF3500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572013" y="873666"/>
            <a:ext cx="4868668" cy="3255058"/>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Moses struggles with an identification crisis after discovering that  he’s a Hebrew pulled from a    basket out of the Nile River. </a:t>
            </a:r>
          </a:p>
        </p:txBody>
      </p:sp>
    </p:spTree>
    <p:extLst>
      <p:ext uri="{BB962C8B-B14F-4D97-AF65-F5344CB8AC3E}">
        <p14:creationId xmlns:p14="http://schemas.microsoft.com/office/powerpoint/2010/main" val="3999230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7DD077-A538-F940-BBB7-832E670153E3}"/>
              </a:ext>
            </a:extLst>
          </p:cNvPr>
          <p:cNvPicPr>
            <a:picLocks noChangeAspect="1"/>
          </p:cNvPicPr>
          <p:nvPr/>
        </p:nvPicPr>
        <p:blipFill rotWithShape="1">
          <a:blip r:embed="rId2"/>
          <a:srcRect l="28682" t="29168" r="28792" b="20581"/>
          <a:stretch/>
        </p:blipFill>
        <p:spPr>
          <a:xfrm>
            <a:off x="3919565" y="1"/>
            <a:ext cx="8383741" cy="6858000"/>
          </a:xfrm>
          <a:prstGeom prst="rect">
            <a:avLst/>
          </a:prstGeom>
        </p:spPr>
      </p:pic>
      <p:sp>
        <p:nvSpPr>
          <p:cNvPr id="8" name="Rectangle 7">
            <a:extLst>
              <a:ext uri="{FF2B5EF4-FFF2-40B4-BE49-F238E27FC236}">
                <a16:creationId xmlns:a16="http://schemas.microsoft.com/office/drawing/2014/main" id="{4EC13687-AEE1-0444-A2A1-4F42985507C8}"/>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9" name="Picture 8">
            <a:extLst>
              <a:ext uri="{FF2B5EF4-FFF2-40B4-BE49-F238E27FC236}">
                <a16:creationId xmlns:a16="http://schemas.microsoft.com/office/drawing/2014/main" id="{1516D721-7554-774E-A9AD-1198A65B1152}"/>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0" name="Rectangle 9">
            <a:extLst>
              <a:ext uri="{FF2B5EF4-FFF2-40B4-BE49-F238E27FC236}">
                <a16:creationId xmlns:a16="http://schemas.microsoft.com/office/drawing/2014/main" id="{6CA88D74-A6D2-E547-9ABA-3DE1A2AD766A}"/>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1" name="Picture 10">
            <a:extLst>
              <a:ext uri="{FF2B5EF4-FFF2-40B4-BE49-F238E27FC236}">
                <a16:creationId xmlns:a16="http://schemas.microsoft.com/office/drawing/2014/main" id="{9802C190-BBF4-3147-B747-754F56766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465099" y="550766"/>
            <a:ext cx="4335502" cy="3255058"/>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Would he renounce the royal throne? Or go back to his Hebrew family? Will he have leave the palace to live as a slave?</a:t>
            </a:r>
          </a:p>
        </p:txBody>
      </p:sp>
    </p:spTree>
    <p:extLst>
      <p:ext uri="{BB962C8B-B14F-4D97-AF65-F5344CB8AC3E}">
        <p14:creationId xmlns:p14="http://schemas.microsoft.com/office/powerpoint/2010/main" val="289691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577E4-7C7B-074B-B041-B364EFED6306}"/>
              </a:ext>
            </a:extLst>
          </p:cNvPr>
          <p:cNvPicPr>
            <a:picLocks noChangeAspect="1"/>
          </p:cNvPicPr>
          <p:nvPr/>
        </p:nvPicPr>
        <p:blipFill rotWithShape="1">
          <a:blip r:embed="rId2"/>
          <a:srcRect t="10025" b="33339"/>
          <a:stretch/>
        </p:blipFill>
        <p:spPr>
          <a:xfrm>
            <a:off x="4035390" y="-1"/>
            <a:ext cx="8142646" cy="6858001"/>
          </a:xfrm>
          <a:prstGeom prst="rect">
            <a:avLst/>
          </a:prstGeom>
        </p:spPr>
      </p:pic>
      <p:sp>
        <p:nvSpPr>
          <p:cNvPr id="9" name="Rectangle 8">
            <a:extLst>
              <a:ext uri="{FF2B5EF4-FFF2-40B4-BE49-F238E27FC236}">
                <a16:creationId xmlns:a16="http://schemas.microsoft.com/office/drawing/2014/main" id="{9E7C862A-8BF3-7C47-8E84-41C3152E89BB}"/>
              </a:ext>
            </a:extLst>
          </p:cNvPr>
          <p:cNvSpPr/>
          <p:nvPr/>
        </p:nvSpPr>
        <p:spPr>
          <a:xfrm>
            <a:off x="13964" y="-2"/>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317E7681-DC60-0C47-8630-C2D4EE7AE11C}"/>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6992275" cy="6858002"/>
          </a:xfrm>
          <a:prstGeom prst="rect">
            <a:avLst/>
          </a:prstGeom>
        </p:spPr>
      </p:pic>
      <p:sp>
        <p:nvSpPr>
          <p:cNvPr id="11" name="Rectangle 10">
            <a:extLst>
              <a:ext uri="{FF2B5EF4-FFF2-40B4-BE49-F238E27FC236}">
                <a16:creationId xmlns:a16="http://schemas.microsoft.com/office/drawing/2014/main" id="{212FB2CC-A992-D343-B14C-E453D3E04315}"/>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E838929A-7326-EF40-B48A-11115635C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66" y="5763964"/>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462493" y="822517"/>
            <a:ext cx="4368587" cy="3901389"/>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Moses kills an Egyptian slave master and flees to the desert. In one day, he transitioned from being  a prince to a wanted fugitive.</a:t>
            </a:r>
          </a:p>
        </p:txBody>
      </p:sp>
    </p:spTree>
    <p:extLst>
      <p:ext uri="{BB962C8B-B14F-4D97-AF65-F5344CB8AC3E}">
        <p14:creationId xmlns:p14="http://schemas.microsoft.com/office/powerpoint/2010/main" val="3153284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E4C30-2476-A944-8630-22527BC1DD48}"/>
              </a:ext>
            </a:extLst>
          </p:cNvPr>
          <p:cNvPicPr>
            <a:picLocks noChangeAspect="1"/>
          </p:cNvPicPr>
          <p:nvPr/>
        </p:nvPicPr>
        <p:blipFill rotWithShape="1">
          <a:blip r:embed="rId3"/>
          <a:srcRect l="21799" t="22086" r="23172" b="12684"/>
          <a:stretch/>
        </p:blipFill>
        <p:spPr>
          <a:xfrm>
            <a:off x="3497524" y="-1"/>
            <a:ext cx="8694476" cy="6858001"/>
          </a:xfrm>
          <a:prstGeom prst="rect">
            <a:avLst/>
          </a:prstGeom>
        </p:spPr>
      </p:pic>
      <p:sp>
        <p:nvSpPr>
          <p:cNvPr id="9" name="Rectangle 8">
            <a:extLst>
              <a:ext uri="{FF2B5EF4-FFF2-40B4-BE49-F238E27FC236}">
                <a16:creationId xmlns:a16="http://schemas.microsoft.com/office/drawing/2014/main" id="{DB9D49F9-DBE9-9742-9EE9-84591E60ADD5}"/>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B4E52DD9-0CB7-3D4D-9F91-DB2541ABB00F}"/>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11" name="Rectangle 10">
            <a:extLst>
              <a:ext uri="{FF2B5EF4-FFF2-40B4-BE49-F238E27FC236}">
                <a16:creationId xmlns:a16="http://schemas.microsoft.com/office/drawing/2014/main" id="{BA8755A9-D563-584B-AC84-D0B9BBFE1D4F}"/>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F97D0CA0-1153-AC49-AA42-8E10C5468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771" y="5838407"/>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493613" y="327084"/>
            <a:ext cx="6013867" cy="4547720"/>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Then the Lord appeared to Moses and spoke to him from a burning bush (Ex. 3:7-10) telling him that He cares about the suffering of His people and wants Moses to deliver them; but Moses focused on his flaws.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52098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E4C30-2476-A944-8630-22527BC1DD48}"/>
              </a:ext>
            </a:extLst>
          </p:cNvPr>
          <p:cNvPicPr>
            <a:picLocks noChangeAspect="1"/>
          </p:cNvPicPr>
          <p:nvPr/>
        </p:nvPicPr>
        <p:blipFill rotWithShape="1">
          <a:blip r:embed="rId3"/>
          <a:srcRect l="21799" t="22086" r="23172" b="12684"/>
          <a:stretch/>
        </p:blipFill>
        <p:spPr>
          <a:xfrm>
            <a:off x="3497524" y="-1"/>
            <a:ext cx="8694476" cy="6858001"/>
          </a:xfrm>
          <a:prstGeom prst="rect">
            <a:avLst/>
          </a:prstGeom>
        </p:spPr>
      </p:pic>
      <p:sp>
        <p:nvSpPr>
          <p:cNvPr id="9" name="Rectangle 8">
            <a:extLst>
              <a:ext uri="{FF2B5EF4-FFF2-40B4-BE49-F238E27FC236}">
                <a16:creationId xmlns:a16="http://schemas.microsoft.com/office/drawing/2014/main" id="{DB9D49F9-DBE9-9742-9EE9-84591E60ADD5}"/>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B4E52DD9-0CB7-3D4D-9F91-DB2541ABB00F}"/>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32575"/>
            <a:ext cx="4413667" cy="6858002"/>
          </a:xfrm>
          <a:prstGeom prst="rect">
            <a:avLst/>
          </a:prstGeom>
        </p:spPr>
      </p:pic>
      <p:sp>
        <p:nvSpPr>
          <p:cNvPr id="11" name="Rectangle 10">
            <a:extLst>
              <a:ext uri="{FF2B5EF4-FFF2-40B4-BE49-F238E27FC236}">
                <a16:creationId xmlns:a16="http://schemas.microsoft.com/office/drawing/2014/main" id="{BA8755A9-D563-584B-AC84-D0B9BBFE1D4F}"/>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F97D0CA0-1153-AC49-AA42-8E10C5468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771" y="5838407"/>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556937" y="753939"/>
            <a:ext cx="5881174" cy="3818931"/>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Four times, Moses gives God excuses: “Who am I for such a task?” “How can I convince them?” “Nobody will believe me!” “Please, send somebody else.” </a:t>
            </a: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(Ex. 3:11, 13; 4:1, 10)</a:t>
            </a:r>
          </a:p>
        </p:txBody>
      </p:sp>
    </p:spTree>
    <p:extLst>
      <p:ext uri="{BB962C8B-B14F-4D97-AF65-F5344CB8AC3E}">
        <p14:creationId xmlns:p14="http://schemas.microsoft.com/office/powerpoint/2010/main" val="2964578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F49B94-1BF1-B148-92B3-EB62D9B56715}"/>
              </a:ext>
            </a:extLst>
          </p:cNvPr>
          <p:cNvPicPr>
            <a:picLocks noChangeAspect="1"/>
          </p:cNvPicPr>
          <p:nvPr/>
        </p:nvPicPr>
        <p:blipFill rotWithShape="1">
          <a:blip r:embed="rId3"/>
          <a:srcRect t="24027" b="21242"/>
          <a:stretch/>
        </p:blipFill>
        <p:spPr>
          <a:xfrm>
            <a:off x="3838303" y="1"/>
            <a:ext cx="8353697" cy="6858000"/>
          </a:xfrm>
          <a:prstGeom prst="rect">
            <a:avLst/>
          </a:prstGeom>
        </p:spPr>
      </p:pic>
      <p:sp>
        <p:nvSpPr>
          <p:cNvPr id="7" name="Rectangle 6">
            <a:extLst>
              <a:ext uri="{FF2B5EF4-FFF2-40B4-BE49-F238E27FC236}">
                <a16:creationId xmlns:a16="http://schemas.microsoft.com/office/drawing/2014/main" id="{A2FD683E-03C3-3C46-83D2-0EE8BD8464C7}"/>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8" name="Picture 7">
            <a:extLst>
              <a:ext uri="{FF2B5EF4-FFF2-40B4-BE49-F238E27FC236}">
                <a16:creationId xmlns:a16="http://schemas.microsoft.com/office/drawing/2014/main" id="{6FCA591D-C732-F94A-9CA6-D9B357C9C539}"/>
              </a:ext>
            </a:extLst>
          </p:cNvPr>
          <p:cNvPicPr>
            <a:picLocks noChangeAspect="1"/>
          </p:cNvPicPr>
          <p:nvPr/>
        </p:nvPicPr>
        <p:blipFill>
          <a:blip r:embed="rId4">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4413667" cy="6858002"/>
          </a:xfrm>
          <a:prstGeom prst="rect">
            <a:avLst/>
          </a:prstGeom>
        </p:spPr>
      </p:pic>
      <p:sp>
        <p:nvSpPr>
          <p:cNvPr id="9" name="Rectangle 8">
            <a:extLst>
              <a:ext uri="{FF2B5EF4-FFF2-40B4-BE49-F238E27FC236}">
                <a16:creationId xmlns:a16="http://schemas.microsoft.com/office/drawing/2014/main" id="{0A3FC876-29AF-6E40-A45B-C19B7D25D8C5}"/>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4" name="Picture 13">
            <a:extLst>
              <a:ext uri="{FF2B5EF4-FFF2-40B4-BE49-F238E27FC236}">
                <a16:creationId xmlns:a16="http://schemas.microsoft.com/office/drawing/2014/main" id="{9BFFD1E4-1100-8044-9F72-690883ECF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452431" y="627734"/>
            <a:ext cx="6968830" cy="3255058"/>
          </a:xfrm>
          <a:prstGeom prst="rect">
            <a:avLst/>
          </a:prstGeom>
          <a:noFill/>
        </p:spPr>
        <p:txBody>
          <a:bodyPr wrap="square" rtlCol="0">
            <a:spAutoFit/>
          </a:bodyPr>
          <a:lstStyle/>
          <a:p>
            <a:pPr>
              <a:lnSpc>
                <a:spcPct val="150000"/>
              </a:lnSpc>
            </a:pP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is in your hand?” </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Lord asked. </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 shepherd’s rod,” Moses replied.</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"Throw it down,” said the Lord.</a:t>
            </a:r>
          </a:p>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“Throw it down?” (Ex. 4:2, 3).</a:t>
            </a:r>
          </a:p>
        </p:txBody>
      </p:sp>
    </p:spTree>
    <p:extLst>
      <p:ext uri="{BB962C8B-B14F-4D97-AF65-F5344CB8AC3E}">
        <p14:creationId xmlns:p14="http://schemas.microsoft.com/office/powerpoint/2010/main" val="249549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B1E18-7905-CB4F-8ECE-64665D51FCA8}"/>
              </a:ext>
            </a:extLst>
          </p:cNvPr>
          <p:cNvPicPr>
            <a:picLocks noChangeAspect="1"/>
          </p:cNvPicPr>
          <p:nvPr/>
        </p:nvPicPr>
        <p:blipFill rotWithShape="1">
          <a:blip r:embed="rId2"/>
          <a:srcRect t="31518" b="14607"/>
          <a:stretch/>
        </p:blipFill>
        <p:spPr>
          <a:xfrm>
            <a:off x="3718175" y="0"/>
            <a:ext cx="8488687" cy="6858000"/>
          </a:xfrm>
          <a:prstGeom prst="rect">
            <a:avLst/>
          </a:prstGeom>
        </p:spPr>
      </p:pic>
      <p:sp>
        <p:nvSpPr>
          <p:cNvPr id="9" name="Rectangle 8">
            <a:extLst>
              <a:ext uri="{FF2B5EF4-FFF2-40B4-BE49-F238E27FC236}">
                <a16:creationId xmlns:a16="http://schemas.microsoft.com/office/drawing/2014/main" id="{106CDBD4-9AEB-DC45-9FF6-115C26E80CD8}"/>
              </a:ext>
            </a:extLst>
          </p:cNvPr>
          <p:cNvSpPr/>
          <p:nvPr/>
        </p:nvSpPr>
        <p:spPr>
          <a:xfrm>
            <a:off x="0" y="0"/>
            <a:ext cx="4106033" cy="6858000"/>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pic>
        <p:nvPicPr>
          <p:cNvPr id="10" name="Picture 9">
            <a:extLst>
              <a:ext uri="{FF2B5EF4-FFF2-40B4-BE49-F238E27FC236}">
                <a16:creationId xmlns:a16="http://schemas.microsoft.com/office/drawing/2014/main" id="{799C4542-B995-3246-9A81-B40849BC090C}"/>
              </a:ext>
            </a:extLst>
          </p:cNvPr>
          <p:cNvPicPr>
            <a:picLocks noChangeAspect="1"/>
          </p:cNvPicPr>
          <p:nvPr/>
        </p:nvPicPr>
        <p:blipFill>
          <a:blip r:embed="rId3">
            <a:extLst>
              <a:ext uri="{BEBA8EAE-BF5A-486C-A8C5-ECC9F3942E4B}">
                <a14:imgProps xmlns:a14="http://schemas.microsoft.com/office/drawing/2010/main">
                  <a14:imgLayer>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035389" y="-1"/>
            <a:ext cx="7559203" cy="6858002"/>
          </a:xfrm>
          <a:prstGeom prst="rect">
            <a:avLst/>
          </a:prstGeom>
        </p:spPr>
      </p:pic>
      <p:sp>
        <p:nvSpPr>
          <p:cNvPr id="11" name="Rectangle 10">
            <a:extLst>
              <a:ext uri="{FF2B5EF4-FFF2-40B4-BE49-F238E27FC236}">
                <a16:creationId xmlns:a16="http://schemas.microsoft.com/office/drawing/2014/main" id="{BC3159EE-FA0C-BB48-88CA-767E6C46E680}"/>
              </a:ext>
            </a:extLst>
          </p:cNvPr>
          <p:cNvSpPr/>
          <p:nvPr/>
        </p:nvSpPr>
        <p:spPr>
          <a:xfrm>
            <a:off x="265" y="6442931"/>
            <a:ext cx="12191735" cy="415069"/>
          </a:xfrm>
          <a:prstGeom prst="rect">
            <a:avLst/>
          </a:prstGeom>
          <a:solidFill>
            <a:srgbClr val="CDA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3"/>
          </a:p>
        </p:txBody>
      </p:sp>
      <p:pic>
        <p:nvPicPr>
          <p:cNvPr id="12" name="Picture 11">
            <a:extLst>
              <a:ext uri="{FF2B5EF4-FFF2-40B4-BE49-F238E27FC236}">
                <a16:creationId xmlns:a16="http://schemas.microsoft.com/office/drawing/2014/main" id="{5397D929-9996-AA4F-91C7-BEA26B89B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59" y="5649315"/>
            <a:ext cx="1608093" cy="335019"/>
          </a:xfrm>
          <a:prstGeom prst="rect">
            <a:avLst/>
          </a:prstGeom>
        </p:spPr>
      </p:pic>
      <p:sp>
        <p:nvSpPr>
          <p:cNvPr id="4" name="TextBox 3">
            <a:extLst>
              <a:ext uri="{FF2B5EF4-FFF2-40B4-BE49-F238E27FC236}">
                <a16:creationId xmlns:a16="http://schemas.microsoft.com/office/drawing/2014/main" id="{7293C2EE-0891-AC4D-8A96-206B0628F122}"/>
              </a:ext>
            </a:extLst>
          </p:cNvPr>
          <p:cNvSpPr txBox="1"/>
          <p:nvPr/>
        </p:nvSpPr>
        <p:spPr>
          <a:xfrm>
            <a:off x="484029" y="550798"/>
            <a:ext cx="5246211" cy="4547720"/>
          </a:xfrm>
          <a:prstGeom prst="rect">
            <a:avLst/>
          </a:prstGeom>
          <a:noFill/>
        </p:spPr>
        <p:txBody>
          <a:bodyPr wrap="square" rtlCol="0">
            <a:spAutoFit/>
          </a:bodyPr>
          <a:lstStyle/>
          <a:p>
            <a:pPr>
              <a:lnSpc>
                <a:spcPct val="150000"/>
              </a:lnSpc>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Once a prince holding a scepter, now a shepherd holding a shepherd’s rod. The staff represented five important things in Moses’ life. Given to God, He would use it to perform miracles. </a:t>
            </a:r>
          </a:p>
        </p:txBody>
      </p:sp>
    </p:spTree>
    <p:extLst>
      <p:ext uri="{BB962C8B-B14F-4D97-AF65-F5344CB8AC3E}">
        <p14:creationId xmlns:p14="http://schemas.microsoft.com/office/powerpoint/2010/main" val="6781038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11063</TotalTime>
  <Words>703</Words>
  <Application>Microsoft Macintosh PowerPoint</Application>
  <PresentationFormat>Widescreen</PresentationFormat>
  <Paragraphs>51</Paragraphs>
  <Slides>21</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Open Sans</vt:lpstr>
      <vt:lpstr>Palatino</vt:lpstr>
      <vt:lpstr>Times New Roman</vt:lpstr>
      <vt:lpstr>Office Theme</vt:lpstr>
      <vt:lpstr>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Usuário do Microsoft Office</dc:creator>
  <cp:keywords/>
  <dc:description/>
  <cp:lastModifiedBy>Flomo, Johnetta B.</cp:lastModifiedBy>
  <cp:revision>27</cp:revision>
  <dcterms:created xsi:type="dcterms:W3CDTF">2021-01-13T18:30:48Z</dcterms:created>
  <dcterms:modified xsi:type="dcterms:W3CDTF">2021-02-02T13:51:45Z</dcterms:modified>
  <cp:category/>
</cp:coreProperties>
</file>